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9"/>
  </p:notesMasterIdLst>
  <p:handoutMasterIdLst>
    <p:handoutMasterId r:id="rId20"/>
  </p:handoutMasterIdLst>
  <p:sldIdLst>
    <p:sldId id="311" r:id="rId2"/>
    <p:sldId id="320" r:id="rId3"/>
    <p:sldId id="313" r:id="rId4"/>
    <p:sldId id="319" r:id="rId5"/>
    <p:sldId id="314" r:id="rId6"/>
    <p:sldId id="315" r:id="rId7"/>
    <p:sldId id="327" r:id="rId8"/>
    <p:sldId id="328" r:id="rId9"/>
    <p:sldId id="318" r:id="rId10"/>
    <p:sldId id="317" r:id="rId11"/>
    <p:sldId id="316" r:id="rId12"/>
    <p:sldId id="321" r:id="rId13"/>
    <p:sldId id="322" r:id="rId14"/>
    <p:sldId id="325" r:id="rId15"/>
    <p:sldId id="323" r:id="rId16"/>
    <p:sldId id="324" r:id="rId17"/>
    <p:sldId id="329" r:id="rId18"/>
  </p:sldIdLst>
  <p:sldSz cx="12192000" cy="6858000"/>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518E"/>
    <a:srgbClr val="273D5F"/>
    <a:srgbClr val="8FB0BA"/>
    <a:srgbClr val="B22222"/>
    <a:srgbClr val="485578"/>
    <a:srgbClr val="00CC66"/>
    <a:srgbClr val="005A9E"/>
    <a:srgbClr val="688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332F0-5B2B-445B-8569-0368CB9A96D0}" v="48" dt="2023-06-09T08:26:30.635"/>
  </p1510:revLst>
</p1510:revInfo>
</file>

<file path=ppt/tableStyles.xml><?xml version="1.0" encoding="utf-8"?>
<a:tblStyleLst xmlns:a="http://schemas.openxmlformats.org/drawingml/2006/main" def="{74C1A8A3-306A-4EB7-A6B1-4F7E0EB9C5D6}">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9501" autoAdjust="0"/>
  </p:normalViewPr>
  <p:slideViewPr>
    <p:cSldViewPr snapToGrid="0">
      <p:cViewPr varScale="1">
        <p:scale>
          <a:sx n="43" d="100"/>
          <a:sy n="43" d="100"/>
        </p:scale>
        <p:origin x="720"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7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ccellato Tullio" userId="b0aef02c-ffea-44ff-b641-927aea651208" providerId="ADAL" clId="{24D332F0-5B2B-445B-8569-0368CB9A96D0}"/>
    <pc:docChg chg="undo custSel addSld delSld modSld sldOrd">
      <pc:chgData name="Buccellato Tullio" userId="b0aef02c-ffea-44ff-b641-927aea651208" providerId="ADAL" clId="{24D332F0-5B2B-445B-8569-0368CB9A96D0}" dt="2023-06-09T08:36:24.385" v="2971" actId="20577"/>
      <pc:docMkLst>
        <pc:docMk/>
      </pc:docMkLst>
      <pc:sldChg chg="modSp mod modNotesTx">
        <pc:chgData name="Buccellato Tullio" userId="b0aef02c-ffea-44ff-b641-927aea651208" providerId="ADAL" clId="{24D332F0-5B2B-445B-8569-0368CB9A96D0}" dt="2023-06-09T07:20:09.682" v="2376"/>
        <pc:sldMkLst>
          <pc:docMk/>
          <pc:sldMk cId="3187742050" sldId="311"/>
        </pc:sldMkLst>
        <pc:spChg chg="mod">
          <ac:chgData name="Buccellato Tullio" userId="b0aef02c-ffea-44ff-b641-927aea651208" providerId="ADAL" clId="{24D332F0-5B2B-445B-8569-0368CB9A96D0}" dt="2023-05-25T07:52:29.587" v="188" actId="20577"/>
          <ac:spMkLst>
            <pc:docMk/>
            <pc:sldMk cId="3187742050" sldId="311"/>
            <ac:spMk id="3" creationId="{00000000-0000-0000-0000-000000000000}"/>
          </ac:spMkLst>
        </pc:spChg>
        <pc:spChg chg="mod">
          <ac:chgData name="Buccellato Tullio" userId="b0aef02c-ffea-44ff-b641-927aea651208" providerId="ADAL" clId="{24D332F0-5B2B-445B-8569-0368CB9A96D0}" dt="2023-05-25T07:53:18.497" v="226" actId="20577"/>
          <ac:spMkLst>
            <pc:docMk/>
            <pc:sldMk cId="3187742050" sldId="311"/>
            <ac:spMk id="4" creationId="{00000000-0000-0000-0000-000000000000}"/>
          </ac:spMkLst>
        </pc:spChg>
        <pc:spChg chg="mod">
          <ac:chgData name="Buccellato Tullio" userId="b0aef02c-ffea-44ff-b641-927aea651208" providerId="ADAL" clId="{24D332F0-5B2B-445B-8569-0368CB9A96D0}" dt="2023-05-25T07:53:46.868" v="230" actId="20577"/>
          <ac:spMkLst>
            <pc:docMk/>
            <pc:sldMk cId="3187742050" sldId="311"/>
            <ac:spMk id="7" creationId="{BBCA875A-7C31-54A8-9417-959DB71A5081}"/>
          </ac:spMkLst>
        </pc:spChg>
      </pc:sldChg>
      <pc:sldChg chg="modSp del mod">
        <pc:chgData name="Buccellato Tullio" userId="b0aef02c-ffea-44ff-b641-927aea651208" providerId="ADAL" clId="{24D332F0-5B2B-445B-8569-0368CB9A96D0}" dt="2023-06-09T07:20:14.873" v="2377" actId="47"/>
        <pc:sldMkLst>
          <pc:docMk/>
          <pc:sldMk cId="1432139621" sldId="312"/>
        </pc:sldMkLst>
        <pc:spChg chg="mod">
          <ac:chgData name="Buccellato Tullio" userId="b0aef02c-ffea-44ff-b641-927aea651208" providerId="ADAL" clId="{24D332F0-5B2B-445B-8569-0368CB9A96D0}" dt="2023-06-09T07:20:04.542" v="2375" actId="21"/>
          <ac:spMkLst>
            <pc:docMk/>
            <pc:sldMk cId="1432139621" sldId="312"/>
            <ac:spMk id="3" creationId="{B74474D7-B083-AA8D-138E-CB6C10094EA8}"/>
          </ac:spMkLst>
        </pc:spChg>
      </pc:sldChg>
      <pc:sldChg chg="delSp modSp mod">
        <pc:chgData name="Buccellato Tullio" userId="b0aef02c-ffea-44ff-b641-927aea651208" providerId="ADAL" clId="{24D332F0-5B2B-445B-8569-0368CB9A96D0}" dt="2023-06-09T08:16:49.049" v="2814" actId="20577"/>
        <pc:sldMkLst>
          <pc:docMk/>
          <pc:sldMk cId="799908227" sldId="313"/>
        </pc:sldMkLst>
        <pc:spChg chg="mod">
          <ac:chgData name="Buccellato Tullio" userId="b0aef02c-ffea-44ff-b641-927aea651208" providerId="ADAL" clId="{24D332F0-5B2B-445B-8569-0368CB9A96D0}" dt="2023-06-09T07:22:41.339" v="2382" actId="20577"/>
          <ac:spMkLst>
            <pc:docMk/>
            <pc:sldMk cId="799908227" sldId="313"/>
            <ac:spMk id="2" creationId="{4EC673C7-C6AC-258D-13EA-2A2BF41E77EE}"/>
          </ac:spMkLst>
        </pc:spChg>
        <pc:spChg chg="mod">
          <ac:chgData name="Buccellato Tullio" userId="b0aef02c-ffea-44ff-b641-927aea651208" providerId="ADAL" clId="{24D332F0-5B2B-445B-8569-0368CB9A96D0}" dt="2023-06-09T08:16:49.049" v="2814" actId="20577"/>
          <ac:spMkLst>
            <pc:docMk/>
            <pc:sldMk cId="799908227" sldId="313"/>
            <ac:spMk id="4" creationId="{E9E8504C-CA23-E5D5-25D8-F284E1B0564C}"/>
          </ac:spMkLst>
        </pc:spChg>
        <pc:spChg chg="del">
          <ac:chgData name="Buccellato Tullio" userId="b0aef02c-ffea-44ff-b641-927aea651208" providerId="ADAL" clId="{24D332F0-5B2B-445B-8569-0368CB9A96D0}" dt="2023-05-25T16:12:20.292" v="1278" actId="478"/>
          <ac:spMkLst>
            <pc:docMk/>
            <pc:sldMk cId="799908227" sldId="313"/>
            <ac:spMk id="5" creationId="{8CA85B04-0E0E-EB63-E632-6B2E7E11C8A6}"/>
          </ac:spMkLst>
        </pc:spChg>
      </pc:sldChg>
      <pc:sldChg chg="addSp delSp modSp new mod modNotesTx">
        <pc:chgData name="Buccellato Tullio" userId="b0aef02c-ffea-44ff-b641-927aea651208" providerId="ADAL" clId="{24D332F0-5B2B-445B-8569-0368CB9A96D0}" dt="2023-06-09T08:27:09.135" v="2914" actId="1038"/>
        <pc:sldMkLst>
          <pc:docMk/>
          <pc:sldMk cId="1103652436" sldId="314"/>
        </pc:sldMkLst>
        <pc:spChg chg="del mod">
          <ac:chgData name="Buccellato Tullio" userId="b0aef02c-ffea-44ff-b641-927aea651208" providerId="ADAL" clId="{24D332F0-5B2B-445B-8569-0368CB9A96D0}" dt="2023-05-25T09:04:58.789" v="408" actId="478"/>
          <ac:spMkLst>
            <pc:docMk/>
            <pc:sldMk cId="1103652436" sldId="314"/>
            <ac:spMk id="2" creationId="{6EBDB16F-380A-69E1-987F-5A8CDCB63D66}"/>
          </ac:spMkLst>
        </pc:spChg>
        <pc:spChg chg="add mod">
          <ac:chgData name="Buccellato Tullio" userId="b0aef02c-ffea-44ff-b641-927aea651208" providerId="ADAL" clId="{24D332F0-5B2B-445B-8569-0368CB9A96D0}" dt="2023-06-09T08:27:09.135" v="2914" actId="1038"/>
          <ac:spMkLst>
            <pc:docMk/>
            <pc:sldMk cId="1103652436" sldId="314"/>
            <ac:spMk id="2" creationId="{DE4FB855-EF74-4ABD-0313-F65A2450247D}"/>
          </ac:spMkLst>
        </pc:spChg>
        <pc:spChg chg="mod">
          <ac:chgData name="Buccellato Tullio" userId="b0aef02c-ffea-44ff-b641-927aea651208" providerId="ADAL" clId="{24D332F0-5B2B-445B-8569-0368CB9A96D0}" dt="2023-06-09T07:26:00.542" v="2436" actId="20577"/>
          <ac:spMkLst>
            <pc:docMk/>
            <pc:sldMk cId="1103652436" sldId="314"/>
            <ac:spMk id="4" creationId="{F1F7EAA9-74CA-915A-4402-8B8C75737962}"/>
          </ac:spMkLst>
        </pc:spChg>
        <pc:spChg chg="del mod">
          <ac:chgData name="Buccellato Tullio" userId="b0aef02c-ffea-44ff-b641-927aea651208" providerId="ADAL" clId="{24D332F0-5B2B-445B-8569-0368CB9A96D0}" dt="2023-05-25T16:12:25.444" v="1279" actId="478"/>
          <ac:spMkLst>
            <pc:docMk/>
            <pc:sldMk cId="1103652436" sldId="314"/>
            <ac:spMk id="5" creationId="{23CAB98B-4F5C-6F32-853E-7B3417739875}"/>
          </ac:spMkLst>
        </pc:spChg>
        <pc:spChg chg="add mod">
          <ac:chgData name="Buccellato Tullio" userId="b0aef02c-ffea-44ff-b641-927aea651208" providerId="ADAL" clId="{24D332F0-5B2B-445B-8569-0368CB9A96D0}" dt="2023-06-09T08:25:47.928" v="2852" actId="1036"/>
          <ac:spMkLst>
            <pc:docMk/>
            <pc:sldMk cId="1103652436" sldId="314"/>
            <ac:spMk id="8" creationId="{9AB0625A-FAE1-8DE2-F0AB-B5C6AD0CECF8}"/>
          </ac:spMkLst>
        </pc:spChg>
        <pc:picChg chg="add mod">
          <ac:chgData name="Buccellato Tullio" userId="b0aef02c-ffea-44ff-b641-927aea651208" providerId="ADAL" clId="{24D332F0-5B2B-445B-8569-0368CB9A96D0}" dt="2023-06-09T08:25:52.488" v="2869" actId="1036"/>
          <ac:picMkLst>
            <pc:docMk/>
            <pc:sldMk cId="1103652436" sldId="314"/>
            <ac:picMk id="7" creationId="{AD1C3AFE-7E35-077A-CB11-97BD6B3EDF5D}"/>
          </ac:picMkLst>
        </pc:picChg>
      </pc:sldChg>
      <pc:sldChg chg="addSp delSp modSp new mod modNotesTx">
        <pc:chgData name="Buccellato Tullio" userId="b0aef02c-ffea-44ff-b641-927aea651208" providerId="ADAL" clId="{24D332F0-5B2B-445B-8569-0368CB9A96D0}" dt="2023-06-09T08:32:41.736" v="2955" actId="1036"/>
        <pc:sldMkLst>
          <pc:docMk/>
          <pc:sldMk cId="3233637575" sldId="315"/>
        </pc:sldMkLst>
        <pc:spChg chg="del">
          <ac:chgData name="Buccellato Tullio" userId="b0aef02c-ffea-44ff-b641-927aea651208" providerId="ADAL" clId="{24D332F0-5B2B-445B-8569-0368CB9A96D0}" dt="2023-05-25T09:15:48.451" v="520" actId="478"/>
          <ac:spMkLst>
            <pc:docMk/>
            <pc:sldMk cId="3233637575" sldId="315"/>
            <ac:spMk id="2" creationId="{473DC1FD-3FE7-FAD7-0099-7D60D86B4D46}"/>
          </ac:spMkLst>
        </pc:spChg>
        <pc:spChg chg="mod">
          <ac:chgData name="Buccellato Tullio" userId="b0aef02c-ffea-44ff-b641-927aea651208" providerId="ADAL" clId="{24D332F0-5B2B-445B-8569-0368CB9A96D0}" dt="2023-06-09T07:26:18.286" v="2462" actId="20577"/>
          <ac:spMkLst>
            <pc:docMk/>
            <pc:sldMk cId="3233637575" sldId="315"/>
            <ac:spMk id="4" creationId="{1493306A-C6D3-A396-1663-51F4AA5FADB4}"/>
          </ac:spMkLst>
        </pc:spChg>
        <pc:spChg chg="add mod">
          <ac:chgData name="Buccellato Tullio" userId="b0aef02c-ffea-44ff-b641-927aea651208" providerId="ADAL" clId="{24D332F0-5B2B-445B-8569-0368CB9A96D0}" dt="2023-06-09T08:32:34.192" v="2948" actId="1076"/>
          <ac:spMkLst>
            <pc:docMk/>
            <pc:sldMk cId="3233637575" sldId="315"/>
            <ac:spMk id="5" creationId="{4DE3FBD1-ED46-9ECE-B9BA-00B10D4B7090}"/>
          </ac:spMkLst>
        </pc:spChg>
        <pc:spChg chg="del mod">
          <ac:chgData name="Buccellato Tullio" userId="b0aef02c-ffea-44ff-b641-927aea651208" providerId="ADAL" clId="{24D332F0-5B2B-445B-8569-0368CB9A96D0}" dt="2023-05-25T16:12:28.652" v="1280" actId="478"/>
          <ac:spMkLst>
            <pc:docMk/>
            <pc:sldMk cId="3233637575" sldId="315"/>
            <ac:spMk id="5" creationId="{A6DC1DCB-6F61-9173-04FD-A07161DAE613}"/>
          </ac:spMkLst>
        </pc:spChg>
        <pc:spChg chg="add mod">
          <ac:chgData name="Buccellato Tullio" userId="b0aef02c-ffea-44ff-b641-927aea651208" providerId="ADAL" clId="{24D332F0-5B2B-445B-8569-0368CB9A96D0}" dt="2023-06-09T08:32:41.736" v="2955" actId="1036"/>
          <ac:spMkLst>
            <pc:docMk/>
            <pc:sldMk cId="3233637575" sldId="315"/>
            <ac:spMk id="8" creationId="{0EF94439-1134-1678-9CCE-6CD40F74F043}"/>
          </ac:spMkLst>
        </pc:spChg>
        <pc:picChg chg="add mod">
          <ac:chgData name="Buccellato Tullio" userId="b0aef02c-ffea-44ff-b641-927aea651208" providerId="ADAL" clId="{24D332F0-5B2B-445B-8569-0368CB9A96D0}" dt="2023-06-09T08:32:17.912" v="2944" actId="1036"/>
          <ac:picMkLst>
            <pc:docMk/>
            <pc:sldMk cId="3233637575" sldId="315"/>
            <ac:picMk id="7" creationId="{C8D32C2A-B2D4-C9C6-B153-3D1E1DC4DA9B}"/>
          </ac:picMkLst>
        </pc:picChg>
      </pc:sldChg>
      <pc:sldChg chg="addSp delSp modSp new mod">
        <pc:chgData name="Buccellato Tullio" userId="b0aef02c-ffea-44ff-b641-927aea651208" providerId="ADAL" clId="{24D332F0-5B2B-445B-8569-0368CB9A96D0}" dt="2023-06-09T07:29:23.248" v="2521" actId="6549"/>
        <pc:sldMkLst>
          <pc:docMk/>
          <pc:sldMk cId="40690494" sldId="316"/>
        </pc:sldMkLst>
        <pc:spChg chg="del">
          <ac:chgData name="Buccellato Tullio" userId="b0aef02c-ffea-44ff-b641-927aea651208" providerId="ADAL" clId="{24D332F0-5B2B-445B-8569-0368CB9A96D0}" dt="2023-06-08T14:46:29.614" v="1837" actId="478"/>
          <ac:spMkLst>
            <pc:docMk/>
            <pc:sldMk cId="40690494" sldId="316"/>
            <ac:spMk id="2" creationId="{D3DD077B-DAD6-3AA9-8095-647FF23CD51D}"/>
          </ac:spMkLst>
        </pc:spChg>
        <pc:spChg chg="mod">
          <ac:chgData name="Buccellato Tullio" userId="b0aef02c-ffea-44ff-b641-927aea651208" providerId="ADAL" clId="{24D332F0-5B2B-445B-8569-0368CB9A96D0}" dt="2023-06-09T07:29:23.248" v="2521" actId="6549"/>
          <ac:spMkLst>
            <pc:docMk/>
            <pc:sldMk cId="40690494" sldId="316"/>
            <ac:spMk id="4" creationId="{F1336FED-6C19-CEFF-B08A-FB70B8801789}"/>
          </ac:spMkLst>
        </pc:spChg>
        <pc:spChg chg="del mod">
          <ac:chgData name="Buccellato Tullio" userId="b0aef02c-ffea-44ff-b641-927aea651208" providerId="ADAL" clId="{24D332F0-5B2B-445B-8569-0368CB9A96D0}" dt="2023-05-25T16:14:48.432" v="1376" actId="478"/>
          <ac:spMkLst>
            <pc:docMk/>
            <pc:sldMk cId="40690494" sldId="316"/>
            <ac:spMk id="5" creationId="{D14BC944-0B6E-1803-094B-D57C8ECBE397}"/>
          </ac:spMkLst>
        </pc:spChg>
        <pc:grpChg chg="add mod">
          <ac:chgData name="Buccellato Tullio" userId="b0aef02c-ffea-44ff-b641-927aea651208" providerId="ADAL" clId="{24D332F0-5B2B-445B-8569-0368CB9A96D0}" dt="2023-06-08T14:59:39.777" v="1971" actId="14100"/>
          <ac:grpSpMkLst>
            <pc:docMk/>
            <pc:sldMk cId="40690494" sldId="316"/>
            <ac:grpSpMk id="18" creationId="{A78D1520-DFDD-4262-47BD-355FC40CB3AF}"/>
          </ac:grpSpMkLst>
        </pc:grpChg>
        <pc:picChg chg="add del mod">
          <ac:chgData name="Buccellato Tullio" userId="b0aef02c-ffea-44ff-b641-927aea651208" providerId="ADAL" clId="{24D332F0-5B2B-445B-8569-0368CB9A96D0}" dt="2023-06-08T14:51:04.582" v="1884" actId="478"/>
          <ac:picMkLst>
            <pc:docMk/>
            <pc:sldMk cId="40690494" sldId="316"/>
            <ac:picMk id="5" creationId="{F19E03D7-0EAB-C6E8-1179-081C7E4DEFFA}"/>
          </ac:picMkLst>
        </pc:picChg>
        <pc:picChg chg="add del mod">
          <ac:chgData name="Buccellato Tullio" userId="b0aef02c-ffea-44ff-b641-927aea651208" providerId="ADAL" clId="{24D332F0-5B2B-445B-8569-0368CB9A96D0}" dt="2023-06-08T14:53:37.862" v="1947" actId="478"/>
          <ac:picMkLst>
            <pc:docMk/>
            <pc:sldMk cId="40690494" sldId="316"/>
            <ac:picMk id="7" creationId="{F8A1D505-F013-02E4-42EA-0011499616F7}"/>
          </ac:picMkLst>
        </pc:picChg>
        <pc:picChg chg="add del mod">
          <ac:chgData name="Buccellato Tullio" userId="b0aef02c-ffea-44ff-b641-927aea651208" providerId="ADAL" clId="{24D332F0-5B2B-445B-8569-0368CB9A96D0}" dt="2023-06-08T14:53:38.526" v="1948" actId="478"/>
          <ac:picMkLst>
            <pc:docMk/>
            <pc:sldMk cId="40690494" sldId="316"/>
            <ac:picMk id="9" creationId="{FED11A7C-79A8-80F8-9DAC-E185B6295C1D}"/>
          </ac:picMkLst>
        </pc:picChg>
        <pc:picChg chg="add del mod">
          <ac:chgData name="Buccellato Tullio" userId="b0aef02c-ffea-44ff-b641-927aea651208" providerId="ADAL" clId="{24D332F0-5B2B-445B-8569-0368CB9A96D0}" dt="2023-06-08T14:53:37.022" v="1946" actId="478"/>
          <ac:picMkLst>
            <pc:docMk/>
            <pc:sldMk cId="40690494" sldId="316"/>
            <ac:picMk id="11" creationId="{D9CF7929-92CA-B76A-C83E-967F3BCD080F}"/>
          </ac:picMkLst>
        </pc:picChg>
        <pc:picChg chg="add del mod">
          <ac:chgData name="Buccellato Tullio" userId="b0aef02c-ffea-44ff-b641-927aea651208" providerId="ADAL" clId="{24D332F0-5B2B-445B-8569-0368CB9A96D0}" dt="2023-06-08T14:53:39.182" v="1949" actId="478"/>
          <ac:picMkLst>
            <pc:docMk/>
            <pc:sldMk cId="40690494" sldId="316"/>
            <ac:picMk id="13" creationId="{F39617A8-B067-0DEC-5886-4575D3E2F3C9}"/>
          </ac:picMkLst>
        </pc:picChg>
        <pc:picChg chg="add mod">
          <ac:chgData name="Buccellato Tullio" userId="b0aef02c-ffea-44ff-b641-927aea651208" providerId="ADAL" clId="{24D332F0-5B2B-445B-8569-0368CB9A96D0}" dt="2023-06-08T14:53:34.417" v="1945" actId="164"/>
          <ac:picMkLst>
            <pc:docMk/>
            <pc:sldMk cId="40690494" sldId="316"/>
            <ac:picMk id="14" creationId="{C75875C1-39C4-D037-5CFC-64A316D4C74F}"/>
          </ac:picMkLst>
        </pc:picChg>
        <pc:picChg chg="add mod">
          <ac:chgData name="Buccellato Tullio" userId="b0aef02c-ffea-44ff-b641-927aea651208" providerId="ADAL" clId="{24D332F0-5B2B-445B-8569-0368CB9A96D0}" dt="2023-06-08T14:53:34.417" v="1945" actId="164"/>
          <ac:picMkLst>
            <pc:docMk/>
            <pc:sldMk cId="40690494" sldId="316"/>
            <ac:picMk id="15" creationId="{C51C495D-F3F5-C078-034A-126012A9D1C2}"/>
          </ac:picMkLst>
        </pc:picChg>
        <pc:picChg chg="add mod">
          <ac:chgData name="Buccellato Tullio" userId="b0aef02c-ffea-44ff-b641-927aea651208" providerId="ADAL" clId="{24D332F0-5B2B-445B-8569-0368CB9A96D0}" dt="2023-06-08T14:53:34.417" v="1945" actId="164"/>
          <ac:picMkLst>
            <pc:docMk/>
            <pc:sldMk cId="40690494" sldId="316"/>
            <ac:picMk id="16" creationId="{76648944-1F79-27D8-0A06-A1ADA0A082DA}"/>
          </ac:picMkLst>
        </pc:picChg>
        <pc:picChg chg="add mod">
          <ac:chgData name="Buccellato Tullio" userId="b0aef02c-ffea-44ff-b641-927aea651208" providerId="ADAL" clId="{24D332F0-5B2B-445B-8569-0368CB9A96D0}" dt="2023-06-08T14:53:34.417" v="1945" actId="164"/>
          <ac:picMkLst>
            <pc:docMk/>
            <pc:sldMk cId="40690494" sldId="316"/>
            <ac:picMk id="17" creationId="{9FFE2B37-A62D-D828-BE23-507F3697805C}"/>
          </ac:picMkLst>
        </pc:picChg>
      </pc:sldChg>
      <pc:sldChg chg="addSp delSp modSp new mod ord">
        <pc:chgData name="Buccellato Tullio" userId="b0aef02c-ffea-44ff-b641-927aea651208" providerId="ADAL" clId="{24D332F0-5B2B-445B-8569-0368CB9A96D0}" dt="2023-06-09T07:30:30.775" v="2593" actId="114"/>
        <pc:sldMkLst>
          <pc:docMk/>
          <pc:sldMk cId="1004390992" sldId="317"/>
        </pc:sldMkLst>
        <pc:spChg chg="mod">
          <ac:chgData name="Buccellato Tullio" userId="b0aef02c-ffea-44ff-b641-927aea651208" providerId="ADAL" clId="{24D332F0-5B2B-445B-8569-0368CB9A96D0}" dt="2023-05-26T15:18:13.182" v="1832" actId="1076"/>
          <ac:spMkLst>
            <pc:docMk/>
            <pc:sldMk cId="1004390992" sldId="317"/>
            <ac:spMk id="2" creationId="{647F78ED-7314-1B9E-4B17-E904C6CA01B9}"/>
          </ac:spMkLst>
        </pc:spChg>
        <pc:spChg chg="mod">
          <ac:chgData name="Buccellato Tullio" userId="b0aef02c-ffea-44ff-b641-927aea651208" providerId="ADAL" clId="{24D332F0-5B2B-445B-8569-0368CB9A96D0}" dt="2023-06-09T07:29:10.647" v="2520" actId="20577"/>
          <ac:spMkLst>
            <pc:docMk/>
            <pc:sldMk cId="1004390992" sldId="317"/>
            <ac:spMk id="4" creationId="{C4F5D346-D8FC-95F3-2D15-105C14D55417}"/>
          </ac:spMkLst>
        </pc:spChg>
        <pc:spChg chg="add mod">
          <ac:chgData name="Buccellato Tullio" userId="b0aef02c-ffea-44ff-b641-927aea651208" providerId="ADAL" clId="{24D332F0-5B2B-445B-8569-0368CB9A96D0}" dt="2023-06-09T07:30:30.775" v="2593" actId="114"/>
          <ac:spMkLst>
            <pc:docMk/>
            <pc:sldMk cId="1004390992" sldId="317"/>
            <ac:spMk id="5" creationId="{815C1132-3AD0-C67D-1D06-3BD388435F77}"/>
          </ac:spMkLst>
        </pc:spChg>
        <pc:spChg chg="del mod">
          <ac:chgData name="Buccellato Tullio" userId="b0aef02c-ffea-44ff-b641-927aea651208" providerId="ADAL" clId="{24D332F0-5B2B-445B-8569-0368CB9A96D0}" dt="2023-05-26T15:12:21.187" v="1654"/>
          <ac:spMkLst>
            <pc:docMk/>
            <pc:sldMk cId="1004390992" sldId="317"/>
            <ac:spMk id="5" creationId="{BD1F7F3E-A7E4-69BD-90BB-95226A61180B}"/>
          </ac:spMkLst>
        </pc:spChg>
        <pc:spChg chg="add mod">
          <ac:chgData name="Buccellato Tullio" userId="b0aef02c-ffea-44ff-b641-927aea651208" providerId="ADAL" clId="{24D332F0-5B2B-445B-8569-0368CB9A96D0}" dt="2023-05-26T15:18:23.119" v="1833" actId="1076"/>
          <ac:spMkLst>
            <pc:docMk/>
            <pc:sldMk cId="1004390992" sldId="317"/>
            <ac:spMk id="6" creationId="{6AA44127-9863-8972-4DD4-ABEF304629CA}"/>
          </ac:spMkLst>
        </pc:spChg>
        <pc:spChg chg="add del mod">
          <ac:chgData name="Buccellato Tullio" userId="b0aef02c-ffea-44ff-b641-927aea651208" providerId="ADAL" clId="{24D332F0-5B2B-445B-8569-0368CB9A96D0}" dt="2023-05-26T15:11:56.851" v="1653" actId="478"/>
          <ac:spMkLst>
            <pc:docMk/>
            <pc:sldMk cId="1004390992" sldId="317"/>
            <ac:spMk id="7" creationId="{4F09CCAE-E18E-536A-853E-E6A5B51E7D26}"/>
          </ac:spMkLst>
        </pc:spChg>
        <pc:picChg chg="add mod">
          <ac:chgData name="Buccellato Tullio" userId="b0aef02c-ffea-44ff-b641-927aea651208" providerId="ADAL" clId="{24D332F0-5B2B-445B-8569-0368CB9A96D0}" dt="2023-06-08T14:49:21.719" v="1879" actId="1038"/>
          <ac:picMkLst>
            <pc:docMk/>
            <pc:sldMk cId="1004390992" sldId="317"/>
            <ac:picMk id="9" creationId="{0FFAC2FF-A5A4-7C54-A0A1-CF6F5A99A3D4}"/>
          </ac:picMkLst>
        </pc:picChg>
        <pc:picChg chg="add mod modCrop">
          <ac:chgData name="Buccellato Tullio" userId="b0aef02c-ffea-44ff-b641-927aea651208" providerId="ADAL" clId="{24D332F0-5B2B-445B-8569-0368CB9A96D0}" dt="2023-06-08T14:49:24.941" v="1881" actId="1037"/>
          <ac:picMkLst>
            <pc:docMk/>
            <pc:sldMk cId="1004390992" sldId="317"/>
            <ac:picMk id="11" creationId="{FD1485AE-42FB-17DD-FF7E-2BF8D884871E}"/>
          </ac:picMkLst>
        </pc:picChg>
      </pc:sldChg>
      <pc:sldChg chg="addSp delSp modSp new mod">
        <pc:chgData name="Buccellato Tullio" userId="b0aef02c-ffea-44ff-b641-927aea651208" providerId="ADAL" clId="{24D332F0-5B2B-445B-8569-0368CB9A96D0}" dt="2023-05-26T15:10:24.450" v="1639" actId="14100"/>
        <pc:sldMkLst>
          <pc:docMk/>
          <pc:sldMk cId="57961796" sldId="318"/>
        </pc:sldMkLst>
        <pc:spChg chg="mod">
          <ac:chgData name="Buccellato Tullio" userId="b0aef02c-ffea-44ff-b641-927aea651208" providerId="ADAL" clId="{24D332F0-5B2B-445B-8569-0368CB9A96D0}" dt="2023-05-26T15:07:19.954" v="1622" actId="14100"/>
          <ac:spMkLst>
            <pc:docMk/>
            <pc:sldMk cId="57961796" sldId="318"/>
            <ac:spMk id="2" creationId="{B4DBAF4E-88B1-8045-A0FA-19AD0E923B35}"/>
          </ac:spMkLst>
        </pc:spChg>
        <pc:spChg chg="mod">
          <ac:chgData name="Buccellato Tullio" userId="b0aef02c-ffea-44ff-b641-927aea651208" providerId="ADAL" clId="{24D332F0-5B2B-445B-8569-0368CB9A96D0}" dt="2023-05-25T16:14:06.232" v="1371" actId="20577"/>
          <ac:spMkLst>
            <pc:docMk/>
            <pc:sldMk cId="57961796" sldId="318"/>
            <ac:spMk id="4" creationId="{E411AFC0-ECDE-14E3-4952-2E6883595162}"/>
          </ac:spMkLst>
        </pc:spChg>
        <pc:spChg chg="del mod">
          <ac:chgData name="Buccellato Tullio" userId="b0aef02c-ffea-44ff-b641-927aea651208" providerId="ADAL" clId="{24D332F0-5B2B-445B-8569-0368CB9A96D0}" dt="2023-05-26T15:05:40.902" v="1592"/>
          <ac:spMkLst>
            <pc:docMk/>
            <pc:sldMk cId="57961796" sldId="318"/>
            <ac:spMk id="5" creationId="{9F4B9810-8B11-1EF3-DCEC-8921650F4838}"/>
          </ac:spMkLst>
        </pc:spChg>
        <pc:spChg chg="add mod">
          <ac:chgData name="Buccellato Tullio" userId="b0aef02c-ffea-44ff-b641-927aea651208" providerId="ADAL" clId="{24D332F0-5B2B-445B-8569-0368CB9A96D0}" dt="2023-05-26T15:10:09.234" v="1638" actId="14100"/>
          <ac:spMkLst>
            <pc:docMk/>
            <pc:sldMk cId="57961796" sldId="318"/>
            <ac:spMk id="10" creationId="{DB48CF89-5C7B-695D-B4F8-F7C54004BB18}"/>
          </ac:spMkLst>
        </pc:spChg>
        <pc:picChg chg="add mod modCrop">
          <ac:chgData name="Buccellato Tullio" userId="b0aef02c-ffea-44ff-b641-927aea651208" providerId="ADAL" clId="{24D332F0-5B2B-445B-8569-0368CB9A96D0}" dt="2023-05-26T15:07:43.316" v="1632" actId="1076"/>
          <ac:picMkLst>
            <pc:docMk/>
            <pc:sldMk cId="57961796" sldId="318"/>
            <ac:picMk id="12" creationId="{C67780CF-FD04-859C-0AF2-160C8F1F99C1}"/>
          </ac:picMkLst>
        </pc:picChg>
        <pc:picChg chg="add mod">
          <ac:chgData name="Buccellato Tullio" userId="b0aef02c-ffea-44ff-b641-927aea651208" providerId="ADAL" clId="{24D332F0-5B2B-445B-8569-0368CB9A96D0}" dt="2023-05-26T15:10:24.450" v="1639" actId="14100"/>
          <ac:picMkLst>
            <pc:docMk/>
            <pc:sldMk cId="57961796" sldId="318"/>
            <ac:picMk id="14" creationId="{1042AA71-6D91-BF11-07F4-9D6F9E4D0D36}"/>
          </ac:picMkLst>
        </pc:picChg>
        <pc:cxnChg chg="add del">
          <ac:chgData name="Buccellato Tullio" userId="b0aef02c-ffea-44ff-b641-927aea651208" providerId="ADAL" clId="{24D332F0-5B2B-445B-8569-0368CB9A96D0}" dt="2023-05-26T14:57:17.886" v="1582" actId="478"/>
          <ac:cxnSpMkLst>
            <pc:docMk/>
            <pc:sldMk cId="57961796" sldId="318"/>
            <ac:cxnSpMk id="7" creationId="{65ED1B16-9B69-361E-D716-BB34F8DC5379}"/>
          </ac:cxnSpMkLst>
        </pc:cxnChg>
        <pc:cxnChg chg="add del mod">
          <ac:chgData name="Buccellato Tullio" userId="b0aef02c-ffea-44ff-b641-927aea651208" providerId="ADAL" clId="{24D332F0-5B2B-445B-8569-0368CB9A96D0}" dt="2023-05-26T14:57:19.689" v="1583" actId="478"/>
          <ac:cxnSpMkLst>
            <pc:docMk/>
            <pc:sldMk cId="57961796" sldId="318"/>
            <ac:cxnSpMk id="8" creationId="{29901B3E-11BA-7365-848D-1AD94A28C285}"/>
          </ac:cxnSpMkLst>
        </pc:cxnChg>
      </pc:sldChg>
      <pc:sldChg chg="addSp delSp modSp new mod modNotesTx">
        <pc:chgData name="Buccellato Tullio" userId="b0aef02c-ffea-44ff-b641-927aea651208" providerId="ADAL" clId="{24D332F0-5B2B-445B-8569-0368CB9A96D0}" dt="2023-06-09T08:30:49.409" v="2936" actId="1036"/>
        <pc:sldMkLst>
          <pc:docMk/>
          <pc:sldMk cId="3112160837" sldId="319"/>
        </pc:sldMkLst>
        <pc:spChg chg="del">
          <ac:chgData name="Buccellato Tullio" userId="b0aef02c-ffea-44ff-b641-927aea651208" providerId="ADAL" clId="{24D332F0-5B2B-445B-8569-0368CB9A96D0}" dt="2023-05-25T14:54:38.340" v="592" actId="478"/>
          <ac:spMkLst>
            <pc:docMk/>
            <pc:sldMk cId="3112160837" sldId="319"/>
            <ac:spMk id="2" creationId="{42A02362-5D43-D3F4-30FB-2CCE34A5F643}"/>
          </ac:spMkLst>
        </pc:spChg>
        <pc:spChg chg="mod">
          <ac:chgData name="Buccellato Tullio" userId="b0aef02c-ffea-44ff-b641-927aea651208" providerId="ADAL" clId="{24D332F0-5B2B-445B-8569-0368CB9A96D0}" dt="2023-06-09T08:07:23.992" v="2716" actId="20577"/>
          <ac:spMkLst>
            <pc:docMk/>
            <pc:sldMk cId="3112160837" sldId="319"/>
            <ac:spMk id="4" creationId="{B5EA7FD7-DEC3-1762-C5CB-295382C798E8}"/>
          </ac:spMkLst>
        </pc:spChg>
        <pc:spChg chg="add del">
          <ac:chgData name="Buccellato Tullio" userId="b0aef02c-ffea-44ff-b641-927aea651208" providerId="ADAL" clId="{24D332F0-5B2B-445B-8569-0368CB9A96D0}" dt="2023-06-09T07:24:40.550" v="2384" actId="22"/>
          <ac:spMkLst>
            <pc:docMk/>
            <pc:sldMk cId="3112160837" sldId="319"/>
            <ac:spMk id="5" creationId="{5691FA2F-76E9-3666-5B73-7D345E017A23}"/>
          </ac:spMkLst>
        </pc:spChg>
        <pc:spChg chg="del mod">
          <ac:chgData name="Buccellato Tullio" userId="b0aef02c-ffea-44ff-b641-927aea651208" providerId="ADAL" clId="{24D332F0-5B2B-445B-8569-0368CB9A96D0}" dt="2023-05-25T15:03:32.483" v="612" actId="931"/>
          <ac:spMkLst>
            <pc:docMk/>
            <pc:sldMk cId="3112160837" sldId="319"/>
            <ac:spMk id="5" creationId="{EC674A28-536D-4F42-B613-DF7A35D271EF}"/>
          </ac:spMkLst>
        </pc:spChg>
        <pc:spChg chg="add mod">
          <ac:chgData name="Buccellato Tullio" userId="b0aef02c-ffea-44ff-b641-927aea651208" providerId="ADAL" clId="{24D332F0-5B2B-445B-8569-0368CB9A96D0}" dt="2023-06-09T07:24:58.967" v="2388" actId="1076"/>
          <ac:spMkLst>
            <pc:docMk/>
            <pc:sldMk cId="3112160837" sldId="319"/>
            <ac:spMk id="6" creationId="{1C6BD2E9-2C53-E3B4-013F-586940C68657}"/>
          </ac:spMkLst>
        </pc:spChg>
        <pc:spChg chg="add mod">
          <ac:chgData name="Buccellato Tullio" userId="b0aef02c-ffea-44ff-b641-927aea651208" providerId="ADAL" clId="{24D332F0-5B2B-445B-8569-0368CB9A96D0}" dt="2023-06-09T08:30:49.409" v="2936" actId="1036"/>
          <ac:spMkLst>
            <pc:docMk/>
            <pc:sldMk cId="3112160837" sldId="319"/>
            <ac:spMk id="9" creationId="{A7B5FC0D-7CD4-7117-CD1B-554925827988}"/>
          </ac:spMkLst>
        </pc:spChg>
        <pc:spChg chg="add del mod">
          <ac:chgData name="Buccellato Tullio" userId="b0aef02c-ffea-44ff-b641-927aea651208" providerId="ADAL" clId="{24D332F0-5B2B-445B-8569-0368CB9A96D0}" dt="2023-05-25T16:11:58.653" v="1276" actId="478"/>
          <ac:spMkLst>
            <pc:docMk/>
            <pc:sldMk cId="3112160837" sldId="319"/>
            <ac:spMk id="12" creationId="{67150F57-D61C-C6F4-9EA3-0CC29B54175A}"/>
          </ac:spMkLst>
        </pc:spChg>
        <pc:spChg chg="add mod">
          <ac:chgData name="Buccellato Tullio" userId="b0aef02c-ffea-44ff-b641-927aea651208" providerId="ADAL" clId="{24D332F0-5B2B-445B-8569-0368CB9A96D0}" dt="2023-05-25T15:10:24.512" v="642" actId="207"/>
          <ac:spMkLst>
            <pc:docMk/>
            <pc:sldMk cId="3112160837" sldId="319"/>
            <ac:spMk id="13" creationId="{7DA3247C-2D5F-CB54-9AED-FEC74FCD0808}"/>
          </ac:spMkLst>
        </pc:spChg>
        <pc:spChg chg="add del mod">
          <ac:chgData name="Buccellato Tullio" userId="b0aef02c-ffea-44ff-b641-927aea651208" providerId="ADAL" clId="{24D332F0-5B2B-445B-8569-0368CB9A96D0}" dt="2023-05-25T15:04:32.272" v="627"/>
          <ac:spMkLst>
            <pc:docMk/>
            <pc:sldMk cId="3112160837" sldId="319"/>
            <ac:spMk id="14" creationId="{82E9446D-D9A7-2568-F8FA-E5B55B9193E9}"/>
          </ac:spMkLst>
        </pc:spChg>
        <pc:spChg chg="add del mod">
          <ac:chgData name="Buccellato Tullio" userId="b0aef02c-ffea-44ff-b641-927aea651208" providerId="ADAL" clId="{24D332F0-5B2B-445B-8569-0368CB9A96D0}" dt="2023-05-25T15:04:31.224" v="626"/>
          <ac:spMkLst>
            <pc:docMk/>
            <pc:sldMk cId="3112160837" sldId="319"/>
            <ac:spMk id="15" creationId="{E05BA3F6-6C0E-695C-64AB-B1A47A9641D5}"/>
          </ac:spMkLst>
        </pc:spChg>
        <pc:spChg chg="add del mod">
          <ac:chgData name="Buccellato Tullio" userId="b0aef02c-ffea-44ff-b641-927aea651208" providerId="ADAL" clId="{24D332F0-5B2B-445B-8569-0368CB9A96D0}" dt="2023-05-25T15:04:30.736" v="625"/>
          <ac:spMkLst>
            <pc:docMk/>
            <pc:sldMk cId="3112160837" sldId="319"/>
            <ac:spMk id="16" creationId="{FB32E690-57C1-E1CF-57F4-A3B7F3B3B98A}"/>
          </ac:spMkLst>
        </pc:spChg>
        <pc:spChg chg="add mod">
          <ac:chgData name="Buccellato Tullio" userId="b0aef02c-ffea-44ff-b641-927aea651208" providerId="ADAL" clId="{24D332F0-5B2B-445B-8569-0368CB9A96D0}" dt="2023-05-25T15:05:51.831" v="638" actId="1076"/>
          <ac:spMkLst>
            <pc:docMk/>
            <pc:sldMk cId="3112160837" sldId="319"/>
            <ac:spMk id="17" creationId="{6AE6D158-E964-86E9-B6F0-0F48B328BD79}"/>
          </ac:spMkLst>
        </pc:spChg>
        <pc:spChg chg="add mod">
          <ac:chgData name="Buccellato Tullio" userId="b0aef02c-ffea-44ff-b641-927aea651208" providerId="ADAL" clId="{24D332F0-5B2B-445B-8569-0368CB9A96D0}" dt="2023-05-25T15:05:38.455" v="637" actId="1076"/>
          <ac:spMkLst>
            <pc:docMk/>
            <pc:sldMk cId="3112160837" sldId="319"/>
            <ac:spMk id="18" creationId="{B1BA00AC-E7F4-3CE7-F6DB-7A3CA36EC35D}"/>
          </ac:spMkLst>
        </pc:spChg>
        <pc:spChg chg="add mod">
          <ac:chgData name="Buccellato Tullio" userId="b0aef02c-ffea-44ff-b641-927aea651208" providerId="ADAL" clId="{24D332F0-5B2B-445B-8569-0368CB9A96D0}" dt="2023-05-25T15:05:23.481" v="633" actId="1076"/>
          <ac:spMkLst>
            <pc:docMk/>
            <pc:sldMk cId="3112160837" sldId="319"/>
            <ac:spMk id="19" creationId="{AD4724F9-B796-F16B-8025-3DD9DA4610B8}"/>
          </ac:spMkLst>
        </pc:spChg>
        <pc:picChg chg="del mod">
          <ac:chgData name="Buccellato Tullio" userId="b0aef02c-ffea-44ff-b641-927aea651208" providerId="ADAL" clId="{24D332F0-5B2B-445B-8569-0368CB9A96D0}" dt="2023-05-25T14:56:48.808" v="597" actId="478"/>
          <ac:picMkLst>
            <pc:docMk/>
            <pc:sldMk cId="3112160837" sldId="319"/>
            <ac:picMk id="6" creationId="{C84BEF52-498F-2EB6-0E69-FA6F122CC1CD}"/>
          </ac:picMkLst>
        </pc:picChg>
        <pc:picChg chg="del mod">
          <ac:chgData name="Buccellato Tullio" userId="b0aef02c-ffea-44ff-b641-927aea651208" providerId="ADAL" clId="{24D332F0-5B2B-445B-8569-0368CB9A96D0}" dt="2023-05-25T14:57:27.535" v="600" actId="478"/>
          <ac:picMkLst>
            <pc:docMk/>
            <pc:sldMk cId="3112160837" sldId="319"/>
            <ac:picMk id="7" creationId="{2240F2D1-6767-EF34-DD1D-B7441212648A}"/>
          </ac:picMkLst>
        </pc:picChg>
        <pc:picChg chg="add del mod">
          <ac:chgData name="Buccellato Tullio" userId="b0aef02c-ffea-44ff-b641-927aea651208" providerId="ADAL" clId="{24D332F0-5B2B-445B-8569-0368CB9A96D0}" dt="2023-06-09T08:30:32.784" v="2931" actId="1036"/>
          <ac:picMkLst>
            <pc:docMk/>
            <pc:sldMk cId="3112160837" sldId="319"/>
            <ac:picMk id="8" creationId="{56D694E9-4ABD-C7C8-3EB7-14D6F3F54C6C}"/>
          </ac:picMkLst>
        </pc:picChg>
        <pc:picChg chg="add del mod">
          <ac:chgData name="Buccellato Tullio" userId="b0aef02c-ffea-44ff-b641-927aea651208" providerId="ADAL" clId="{24D332F0-5B2B-445B-8569-0368CB9A96D0}" dt="2023-05-25T15:03:41.086" v="616" actId="478"/>
          <ac:picMkLst>
            <pc:docMk/>
            <pc:sldMk cId="3112160837" sldId="319"/>
            <ac:picMk id="10" creationId="{00E6E8AB-4DF7-CAA1-9D27-20DD773FBDBF}"/>
          </ac:picMkLst>
        </pc:picChg>
      </pc:sldChg>
      <pc:sldChg chg="addSp delSp modSp new mod ord">
        <pc:chgData name="Buccellato Tullio" userId="b0aef02c-ffea-44ff-b641-927aea651208" providerId="ADAL" clId="{24D332F0-5B2B-445B-8569-0368CB9A96D0}" dt="2023-06-09T07:20:59.601" v="2381" actId="207"/>
        <pc:sldMkLst>
          <pc:docMk/>
          <pc:sldMk cId="1223355180" sldId="320"/>
        </pc:sldMkLst>
        <pc:spChg chg="del">
          <ac:chgData name="Buccellato Tullio" userId="b0aef02c-ffea-44ff-b641-927aea651208" providerId="ADAL" clId="{24D332F0-5B2B-445B-8569-0368CB9A96D0}" dt="2023-05-25T16:06:23.429" v="900" actId="478"/>
          <ac:spMkLst>
            <pc:docMk/>
            <pc:sldMk cId="1223355180" sldId="320"/>
            <ac:spMk id="2" creationId="{E51D8F3E-5620-4AFA-22F7-B0B329D10679}"/>
          </ac:spMkLst>
        </pc:spChg>
        <pc:spChg chg="mod">
          <ac:chgData name="Buccellato Tullio" userId="b0aef02c-ffea-44ff-b641-927aea651208" providerId="ADAL" clId="{24D332F0-5B2B-445B-8569-0368CB9A96D0}" dt="2023-05-25T16:01:40.930" v="897" actId="20577"/>
          <ac:spMkLst>
            <pc:docMk/>
            <pc:sldMk cId="1223355180" sldId="320"/>
            <ac:spMk id="4" creationId="{443AD11A-B7BE-BA4A-1A0F-797BE2E01F3D}"/>
          </ac:spMkLst>
        </pc:spChg>
        <pc:spChg chg="del mod">
          <ac:chgData name="Buccellato Tullio" userId="b0aef02c-ffea-44ff-b641-927aea651208" providerId="ADAL" clId="{24D332F0-5B2B-445B-8569-0368CB9A96D0}" dt="2023-05-25T16:12:09.055" v="1277" actId="478"/>
          <ac:spMkLst>
            <pc:docMk/>
            <pc:sldMk cId="1223355180" sldId="320"/>
            <ac:spMk id="5" creationId="{6846C65C-960B-DC2F-CB8B-A116AAC9EEEB}"/>
          </ac:spMkLst>
        </pc:spChg>
        <pc:spChg chg="mod">
          <ac:chgData name="Buccellato Tullio" userId="b0aef02c-ffea-44ff-b641-927aea651208" providerId="ADAL" clId="{24D332F0-5B2B-445B-8569-0368CB9A96D0}" dt="2023-06-09T07:20:38.533" v="2379" actId="207"/>
          <ac:spMkLst>
            <pc:docMk/>
            <pc:sldMk cId="1223355180" sldId="320"/>
            <ac:spMk id="9" creationId="{E69B5522-222E-36F8-50AC-4136D4DB9FF8}"/>
          </ac:spMkLst>
        </pc:spChg>
        <pc:spChg chg="mod">
          <ac:chgData name="Buccellato Tullio" userId="b0aef02c-ffea-44ff-b641-927aea651208" providerId="ADAL" clId="{24D332F0-5B2B-445B-8569-0368CB9A96D0}" dt="2023-05-25T16:08:18.933" v="913" actId="207"/>
          <ac:spMkLst>
            <pc:docMk/>
            <pc:sldMk cId="1223355180" sldId="320"/>
            <ac:spMk id="10" creationId="{40C42F15-EFD8-A82B-F7E4-BFCE58FE0CD4}"/>
          </ac:spMkLst>
        </pc:spChg>
        <pc:spChg chg="mod">
          <ac:chgData name="Buccellato Tullio" userId="b0aef02c-ffea-44ff-b641-927aea651208" providerId="ADAL" clId="{24D332F0-5B2B-445B-8569-0368CB9A96D0}" dt="2023-06-09T07:20:59.601" v="2381" actId="207"/>
          <ac:spMkLst>
            <pc:docMk/>
            <pc:sldMk cId="1223355180" sldId="320"/>
            <ac:spMk id="11" creationId="{A29426B3-A8D5-23DA-B144-6DE43F3B5F30}"/>
          </ac:spMkLst>
        </pc:spChg>
        <pc:spChg chg="mod">
          <ac:chgData name="Buccellato Tullio" userId="b0aef02c-ffea-44ff-b641-927aea651208" providerId="ADAL" clId="{24D332F0-5B2B-445B-8569-0368CB9A96D0}" dt="2023-05-25T16:08:18.933" v="913" actId="207"/>
          <ac:spMkLst>
            <pc:docMk/>
            <pc:sldMk cId="1223355180" sldId="320"/>
            <ac:spMk id="12" creationId="{53E1971D-CFAE-8985-C4B2-30B35D918C1F}"/>
          </ac:spMkLst>
        </pc:spChg>
        <pc:spChg chg="mod">
          <ac:chgData name="Buccellato Tullio" userId="b0aef02c-ffea-44ff-b641-927aea651208" providerId="ADAL" clId="{24D332F0-5B2B-445B-8569-0368CB9A96D0}" dt="2023-05-25T16:08:18.933" v="913" actId="207"/>
          <ac:spMkLst>
            <pc:docMk/>
            <pc:sldMk cId="1223355180" sldId="320"/>
            <ac:spMk id="13" creationId="{43A5FF90-0599-43BF-03E3-96DC49048F2A}"/>
          </ac:spMkLst>
        </pc:spChg>
        <pc:spChg chg="mod">
          <ac:chgData name="Buccellato Tullio" userId="b0aef02c-ffea-44ff-b641-927aea651208" providerId="ADAL" clId="{24D332F0-5B2B-445B-8569-0368CB9A96D0}" dt="2023-06-09T07:20:55.484" v="2380" actId="207"/>
          <ac:spMkLst>
            <pc:docMk/>
            <pc:sldMk cId="1223355180" sldId="320"/>
            <ac:spMk id="14" creationId="{C3F23386-86A7-6B35-0332-8EA00B634562}"/>
          </ac:spMkLst>
        </pc:spChg>
        <pc:grpChg chg="add mod">
          <ac:chgData name="Buccellato Tullio" userId="b0aef02c-ffea-44ff-b641-927aea651208" providerId="ADAL" clId="{24D332F0-5B2B-445B-8569-0368CB9A96D0}" dt="2023-06-09T07:20:29.842" v="2378" actId="1076"/>
          <ac:grpSpMkLst>
            <pc:docMk/>
            <pc:sldMk cId="1223355180" sldId="320"/>
            <ac:grpSpMk id="7" creationId="{375580DE-7B3E-73E9-09D1-5D9F93E746CD}"/>
          </ac:grpSpMkLst>
        </pc:grpChg>
        <pc:grpChg chg="mod">
          <ac:chgData name="Buccellato Tullio" userId="b0aef02c-ffea-44ff-b641-927aea651208" providerId="ADAL" clId="{24D332F0-5B2B-445B-8569-0368CB9A96D0}" dt="2023-05-25T16:07:56.153" v="912" actId="207"/>
          <ac:grpSpMkLst>
            <pc:docMk/>
            <pc:sldMk cId="1223355180" sldId="320"/>
            <ac:grpSpMk id="8" creationId="{0DB55729-868A-9796-DFEC-B3353C09853A}"/>
          </ac:grpSpMkLst>
        </pc:grpChg>
        <pc:picChg chg="del mod">
          <ac:chgData name="Buccellato Tullio" userId="b0aef02c-ffea-44ff-b641-927aea651208" providerId="ADAL" clId="{24D332F0-5B2B-445B-8569-0368CB9A96D0}" dt="2023-05-25T16:06:33.120" v="902" actId="478"/>
          <ac:picMkLst>
            <pc:docMk/>
            <pc:sldMk cId="1223355180" sldId="320"/>
            <ac:picMk id="6" creationId="{F9A6DC01-8D91-6A2E-0855-2440A8E6184C}"/>
          </ac:picMkLst>
        </pc:picChg>
      </pc:sldChg>
      <pc:sldChg chg="addSp delSp modSp add mod">
        <pc:chgData name="Buccellato Tullio" userId="b0aef02c-ffea-44ff-b641-927aea651208" providerId="ADAL" clId="{24D332F0-5B2B-445B-8569-0368CB9A96D0}" dt="2023-06-09T08:36:24.385" v="2971" actId="20577"/>
        <pc:sldMkLst>
          <pc:docMk/>
          <pc:sldMk cId="1004878314" sldId="321"/>
        </pc:sldMkLst>
        <pc:spChg chg="del">
          <ac:chgData name="Buccellato Tullio" userId="b0aef02c-ffea-44ff-b641-927aea651208" providerId="ADAL" clId="{24D332F0-5B2B-445B-8569-0368CB9A96D0}" dt="2023-06-08T14:55:15.135" v="1952" actId="478"/>
          <ac:spMkLst>
            <pc:docMk/>
            <pc:sldMk cId="1004878314" sldId="321"/>
            <ac:spMk id="2" creationId="{D3DD077B-DAD6-3AA9-8095-647FF23CD51D}"/>
          </ac:spMkLst>
        </pc:spChg>
        <pc:spChg chg="mod">
          <ac:chgData name="Buccellato Tullio" userId="b0aef02c-ffea-44ff-b641-927aea651208" providerId="ADAL" clId="{24D332F0-5B2B-445B-8569-0368CB9A96D0}" dt="2023-06-09T08:36:24.385" v="2971" actId="20577"/>
          <ac:spMkLst>
            <pc:docMk/>
            <pc:sldMk cId="1004878314" sldId="321"/>
            <ac:spMk id="4" creationId="{F1336FED-6C19-CEFF-B08A-FB70B8801789}"/>
          </ac:spMkLst>
        </pc:spChg>
        <pc:spChg chg="del">
          <ac:chgData name="Buccellato Tullio" userId="b0aef02c-ffea-44ff-b641-927aea651208" providerId="ADAL" clId="{24D332F0-5B2B-445B-8569-0368CB9A96D0}" dt="2023-05-25T16:14:45.496" v="1375" actId="478"/>
          <ac:spMkLst>
            <pc:docMk/>
            <pc:sldMk cId="1004878314" sldId="321"/>
            <ac:spMk id="5" creationId="{D14BC944-0B6E-1803-094B-D57C8ECBE397}"/>
          </ac:spMkLst>
        </pc:spChg>
        <pc:picChg chg="add mod">
          <ac:chgData name="Buccellato Tullio" userId="b0aef02c-ffea-44ff-b641-927aea651208" providerId="ADAL" clId="{24D332F0-5B2B-445B-8569-0368CB9A96D0}" dt="2023-06-08T14:55:24.336" v="1954" actId="1076"/>
          <ac:picMkLst>
            <pc:docMk/>
            <pc:sldMk cId="1004878314" sldId="321"/>
            <ac:picMk id="5" creationId="{56BEA89E-C9AD-2BE0-2C18-D5A926D17060}"/>
          </ac:picMkLst>
        </pc:picChg>
      </pc:sldChg>
      <pc:sldChg chg="addSp delSp modSp add mod">
        <pc:chgData name="Buccellato Tullio" userId="b0aef02c-ffea-44ff-b641-927aea651208" providerId="ADAL" clId="{24D332F0-5B2B-445B-8569-0368CB9A96D0}" dt="2023-06-09T08:12:27.937" v="2765" actId="20577"/>
        <pc:sldMkLst>
          <pc:docMk/>
          <pc:sldMk cId="542583314" sldId="322"/>
        </pc:sldMkLst>
        <pc:spChg chg="mod">
          <ac:chgData name="Buccellato Tullio" userId="b0aef02c-ffea-44ff-b641-927aea651208" providerId="ADAL" clId="{24D332F0-5B2B-445B-8569-0368CB9A96D0}" dt="2023-06-09T08:12:27.937" v="2765" actId="20577"/>
          <ac:spMkLst>
            <pc:docMk/>
            <pc:sldMk cId="542583314" sldId="322"/>
            <ac:spMk id="4" creationId="{F1336FED-6C19-CEFF-B08A-FB70B8801789}"/>
          </ac:spMkLst>
        </pc:spChg>
        <pc:picChg chg="add mod">
          <ac:chgData name="Buccellato Tullio" userId="b0aef02c-ffea-44ff-b641-927aea651208" providerId="ADAL" clId="{24D332F0-5B2B-445B-8569-0368CB9A96D0}" dt="2023-06-08T14:57:17.653" v="1969" actId="1076"/>
          <ac:picMkLst>
            <pc:docMk/>
            <pc:sldMk cId="542583314" sldId="322"/>
            <ac:picMk id="2" creationId="{051FA058-0AFC-4FAC-0FBD-3E6D11C974F8}"/>
          </ac:picMkLst>
        </pc:picChg>
        <pc:picChg chg="del">
          <ac:chgData name="Buccellato Tullio" userId="b0aef02c-ffea-44ff-b641-927aea651208" providerId="ADAL" clId="{24D332F0-5B2B-445B-8569-0368CB9A96D0}" dt="2023-06-08T14:56:06.838" v="1956" actId="478"/>
          <ac:picMkLst>
            <pc:docMk/>
            <pc:sldMk cId="542583314" sldId="322"/>
            <ac:picMk id="5" creationId="{56BEA89E-C9AD-2BE0-2C18-D5A926D17060}"/>
          </ac:picMkLst>
        </pc:picChg>
      </pc:sldChg>
      <pc:sldChg chg="addSp delSp modSp add mod">
        <pc:chgData name="Buccellato Tullio" userId="b0aef02c-ffea-44ff-b641-927aea651208" providerId="ADAL" clId="{24D332F0-5B2B-445B-8569-0368CB9A96D0}" dt="2023-06-09T08:03:27.024" v="2642" actId="20577"/>
        <pc:sldMkLst>
          <pc:docMk/>
          <pc:sldMk cId="477460208" sldId="323"/>
        </pc:sldMkLst>
        <pc:spChg chg="mod">
          <ac:chgData name="Buccellato Tullio" userId="b0aef02c-ffea-44ff-b641-927aea651208" providerId="ADAL" clId="{24D332F0-5B2B-445B-8569-0368CB9A96D0}" dt="2023-06-09T07:59:18.226" v="2634" actId="20577"/>
          <ac:spMkLst>
            <pc:docMk/>
            <pc:sldMk cId="477460208" sldId="323"/>
            <ac:spMk id="4" creationId="{F1336FED-6C19-CEFF-B08A-FB70B8801789}"/>
          </ac:spMkLst>
        </pc:spChg>
        <pc:spChg chg="add mod">
          <ac:chgData name="Buccellato Tullio" userId="b0aef02c-ffea-44ff-b641-927aea651208" providerId="ADAL" clId="{24D332F0-5B2B-445B-8569-0368CB9A96D0}" dt="2023-06-09T08:03:27.024" v="2642" actId="20577"/>
          <ac:spMkLst>
            <pc:docMk/>
            <pc:sldMk cId="477460208" sldId="323"/>
            <ac:spMk id="8" creationId="{1F7437E6-5DE6-0090-309B-ABEBCB3440B5}"/>
          </ac:spMkLst>
        </pc:spChg>
        <pc:spChg chg="add mod">
          <ac:chgData name="Buccellato Tullio" userId="b0aef02c-ffea-44ff-b641-927aea651208" providerId="ADAL" clId="{24D332F0-5B2B-445B-8569-0368CB9A96D0}" dt="2023-06-08T16:35:51.956" v="2089" actId="255"/>
          <ac:spMkLst>
            <pc:docMk/>
            <pc:sldMk cId="477460208" sldId="323"/>
            <ac:spMk id="10" creationId="{1FE4EBF6-5C29-64B1-0508-5E85903ECE78}"/>
          </ac:spMkLst>
        </pc:spChg>
        <pc:picChg chg="del mod">
          <ac:chgData name="Buccellato Tullio" userId="b0aef02c-ffea-44ff-b641-927aea651208" providerId="ADAL" clId="{24D332F0-5B2B-445B-8569-0368CB9A96D0}" dt="2023-06-08T16:22:53.752" v="1974" actId="478"/>
          <ac:picMkLst>
            <pc:docMk/>
            <pc:sldMk cId="477460208" sldId="323"/>
            <ac:picMk id="2" creationId="{051FA058-0AFC-4FAC-0FBD-3E6D11C974F8}"/>
          </ac:picMkLst>
        </pc:picChg>
        <pc:picChg chg="add mod">
          <ac:chgData name="Buccellato Tullio" userId="b0aef02c-ffea-44ff-b641-927aea651208" providerId="ADAL" clId="{24D332F0-5B2B-445B-8569-0368CB9A96D0}" dt="2023-06-08T16:45:58.074" v="2143" actId="1076"/>
          <ac:picMkLst>
            <pc:docMk/>
            <pc:sldMk cId="477460208" sldId="323"/>
            <ac:picMk id="6" creationId="{D409B6BB-61F3-86B1-C53F-CE893EFEAC41}"/>
          </ac:picMkLst>
        </pc:picChg>
      </pc:sldChg>
      <pc:sldChg chg="addSp delSp modSp add mod">
        <pc:chgData name="Buccellato Tullio" userId="b0aef02c-ffea-44ff-b641-927aea651208" providerId="ADAL" clId="{24D332F0-5B2B-445B-8569-0368CB9A96D0}" dt="2023-06-09T08:13:31.229" v="2813" actId="1037"/>
        <pc:sldMkLst>
          <pc:docMk/>
          <pc:sldMk cId="2239413625" sldId="324"/>
        </pc:sldMkLst>
        <pc:spChg chg="mod">
          <ac:chgData name="Buccellato Tullio" userId="b0aef02c-ffea-44ff-b641-927aea651208" providerId="ADAL" clId="{24D332F0-5B2B-445B-8569-0368CB9A96D0}" dt="2023-06-08T16:25:38.553" v="2011" actId="20577"/>
          <ac:spMkLst>
            <pc:docMk/>
            <pc:sldMk cId="2239413625" sldId="324"/>
            <ac:spMk id="4" creationId="{F1336FED-6C19-CEFF-B08A-FB70B8801789}"/>
          </ac:spMkLst>
        </pc:spChg>
        <pc:spChg chg="add mod">
          <ac:chgData name="Buccellato Tullio" userId="b0aef02c-ffea-44ff-b641-927aea651208" providerId="ADAL" clId="{24D332F0-5B2B-445B-8569-0368CB9A96D0}" dt="2023-06-08T16:36:06.634" v="2092" actId="1076"/>
          <ac:spMkLst>
            <pc:docMk/>
            <pc:sldMk cId="2239413625" sldId="324"/>
            <ac:spMk id="7" creationId="{BF9E86CA-956F-E392-F377-1E1693E081AD}"/>
          </ac:spMkLst>
        </pc:spChg>
        <pc:spChg chg="mod">
          <ac:chgData name="Buccellato Tullio" userId="b0aef02c-ffea-44ff-b641-927aea651208" providerId="ADAL" clId="{24D332F0-5B2B-445B-8569-0368CB9A96D0}" dt="2023-06-09T08:03:33.290" v="2643" actId="20577"/>
          <ac:spMkLst>
            <pc:docMk/>
            <pc:sldMk cId="2239413625" sldId="324"/>
            <ac:spMk id="8" creationId="{1F7437E6-5DE6-0090-309B-ABEBCB3440B5}"/>
          </ac:spMkLst>
        </pc:spChg>
        <pc:picChg chg="add mod">
          <ac:chgData name="Buccellato Tullio" userId="b0aef02c-ffea-44ff-b641-927aea651208" providerId="ADAL" clId="{24D332F0-5B2B-445B-8569-0368CB9A96D0}" dt="2023-06-09T08:13:31.229" v="2813" actId="1037"/>
          <ac:picMkLst>
            <pc:docMk/>
            <pc:sldMk cId="2239413625" sldId="324"/>
            <ac:picMk id="5" creationId="{FD08741B-CACF-25D3-FEAF-A8B34B2FB7E2}"/>
          </ac:picMkLst>
        </pc:picChg>
        <pc:picChg chg="del">
          <ac:chgData name="Buccellato Tullio" userId="b0aef02c-ffea-44ff-b641-927aea651208" providerId="ADAL" clId="{24D332F0-5B2B-445B-8569-0368CB9A96D0}" dt="2023-06-08T16:24:48.027" v="2004" actId="478"/>
          <ac:picMkLst>
            <pc:docMk/>
            <pc:sldMk cId="2239413625" sldId="324"/>
            <ac:picMk id="6" creationId="{D409B6BB-61F3-86B1-C53F-CE893EFEAC41}"/>
          </ac:picMkLst>
        </pc:picChg>
      </pc:sldChg>
      <pc:sldChg chg="addSp delSp modSp new mod">
        <pc:chgData name="Buccellato Tullio" userId="b0aef02c-ffea-44ff-b641-927aea651208" providerId="ADAL" clId="{24D332F0-5B2B-445B-8569-0368CB9A96D0}" dt="2023-06-09T08:34:26.720" v="2967" actId="1036"/>
        <pc:sldMkLst>
          <pc:docMk/>
          <pc:sldMk cId="2412429974" sldId="325"/>
        </pc:sldMkLst>
        <pc:spChg chg="del">
          <ac:chgData name="Buccellato Tullio" userId="b0aef02c-ffea-44ff-b641-927aea651208" providerId="ADAL" clId="{24D332F0-5B2B-445B-8569-0368CB9A96D0}" dt="2023-06-08T16:26:28.259" v="2013" actId="478"/>
          <ac:spMkLst>
            <pc:docMk/>
            <pc:sldMk cId="2412429974" sldId="325"/>
            <ac:spMk id="2" creationId="{EB0DDD5F-C0A8-DAFB-0038-14722FACD9EE}"/>
          </ac:spMkLst>
        </pc:spChg>
        <pc:spChg chg="mod">
          <ac:chgData name="Buccellato Tullio" userId="b0aef02c-ffea-44ff-b641-927aea651208" providerId="ADAL" clId="{24D332F0-5B2B-445B-8569-0368CB9A96D0}" dt="2023-06-09T08:34:26.720" v="2967" actId="1036"/>
          <ac:spMkLst>
            <pc:docMk/>
            <pc:sldMk cId="2412429974" sldId="325"/>
            <ac:spMk id="4" creationId="{080D44D5-6F79-B7AE-A9AC-C97D8C3A395E}"/>
          </ac:spMkLst>
        </pc:spChg>
        <pc:spChg chg="del mod">
          <ac:chgData name="Buccellato Tullio" userId="b0aef02c-ffea-44ff-b641-927aea651208" providerId="ADAL" clId="{24D332F0-5B2B-445B-8569-0368CB9A96D0}" dt="2023-06-09T08:18:19.361" v="2815" actId="478"/>
          <ac:spMkLst>
            <pc:docMk/>
            <pc:sldMk cId="2412429974" sldId="325"/>
            <ac:spMk id="5" creationId="{90BFCF88-311D-35C0-642F-E30E4B90C989}"/>
          </ac:spMkLst>
        </pc:spChg>
        <pc:picChg chg="add del mod">
          <ac:chgData name="Buccellato Tullio" userId="b0aef02c-ffea-44ff-b641-927aea651208" providerId="ADAL" clId="{24D332F0-5B2B-445B-8569-0368CB9A96D0}" dt="2023-06-08T16:26:59.466" v="2023" actId="478"/>
          <ac:picMkLst>
            <pc:docMk/>
            <pc:sldMk cId="2412429974" sldId="325"/>
            <ac:picMk id="6" creationId="{F7EBC649-A0CC-72C1-D673-B9358EA0933C}"/>
          </ac:picMkLst>
        </pc:picChg>
        <pc:picChg chg="add mod">
          <ac:chgData name="Buccellato Tullio" userId="b0aef02c-ffea-44ff-b641-927aea651208" providerId="ADAL" clId="{24D332F0-5B2B-445B-8569-0368CB9A96D0}" dt="2023-06-09T08:13:18.872" v="2792" actId="1038"/>
          <ac:picMkLst>
            <pc:docMk/>
            <pc:sldMk cId="2412429974" sldId="325"/>
            <ac:picMk id="8" creationId="{75413E23-3642-5DB7-F442-B835B03C8678}"/>
          </ac:picMkLst>
        </pc:picChg>
      </pc:sldChg>
      <pc:sldChg chg="addSp delSp modSp new del mod">
        <pc:chgData name="Buccellato Tullio" userId="b0aef02c-ffea-44ff-b641-927aea651208" providerId="ADAL" clId="{24D332F0-5B2B-445B-8569-0368CB9A96D0}" dt="2023-06-08T17:07:48.565" v="2339" actId="2696"/>
        <pc:sldMkLst>
          <pc:docMk/>
          <pc:sldMk cId="876034221" sldId="326"/>
        </pc:sldMkLst>
        <pc:spChg chg="del">
          <ac:chgData name="Buccellato Tullio" userId="b0aef02c-ffea-44ff-b641-927aea651208" providerId="ADAL" clId="{24D332F0-5B2B-445B-8569-0368CB9A96D0}" dt="2023-06-08T16:49:12.211" v="2146" actId="478"/>
          <ac:spMkLst>
            <pc:docMk/>
            <pc:sldMk cId="876034221" sldId="326"/>
            <ac:spMk id="2" creationId="{6739EA04-9AC6-52BB-8B47-39D5B40C4A27}"/>
          </ac:spMkLst>
        </pc:spChg>
        <pc:spChg chg="mod">
          <ac:chgData name="Buccellato Tullio" userId="b0aef02c-ffea-44ff-b641-927aea651208" providerId="ADAL" clId="{24D332F0-5B2B-445B-8569-0368CB9A96D0}" dt="2023-06-08T16:53:17.747" v="2296" actId="20577"/>
          <ac:spMkLst>
            <pc:docMk/>
            <pc:sldMk cId="876034221" sldId="326"/>
            <ac:spMk id="4" creationId="{43DCAAE9-E9AF-54CF-C858-FF9D726B7E6E}"/>
          </ac:spMkLst>
        </pc:spChg>
        <pc:spChg chg="del">
          <ac:chgData name="Buccellato Tullio" userId="b0aef02c-ffea-44ff-b641-927aea651208" providerId="ADAL" clId="{24D332F0-5B2B-445B-8569-0368CB9A96D0}" dt="2023-06-08T16:53:27.060" v="2297" actId="478"/>
          <ac:spMkLst>
            <pc:docMk/>
            <pc:sldMk cId="876034221" sldId="326"/>
            <ac:spMk id="5" creationId="{C3047934-A601-F682-8B8D-087DE5C9E96B}"/>
          </ac:spMkLst>
        </pc:spChg>
        <pc:spChg chg="add mod">
          <ac:chgData name="Buccellato Tullio" userId="b0aef02c-ffea-44ff-b641-927aea651208" providerId="ADAL" clId="{24D332F0-5B2B-445B-8569-0368CB9A96D0}" dt="2023-06-08T16:53:08.738" v="2272" actId="20577"/>
          <ac:spMkLst>
            <pc:docMk/>
            <pc:sldMk cId="876034221" sldId="326"/>
            <ac:spMk id="9" creationId="{859E21A7-254A-29C2-2E20-54732B070129}"/>
          </ac:spMkLst>
        </pc:spChg>
        <pc:spChg chg="add mod">
          <ac:chgData name="Buccellato Tullio" userId="b0aef02c-ffea-44ff-b641-927aea651208" providerId="ADAL" clId="{24D332F0-5B2B-445B-8569-0368CB9A96D0}" dt="2023-06-08T16:53:02.674" v="2271" actId="1076"/>
          <ac:spMkLst>
            <pc:docMk/>
            <pc:sldMk cId="876034221" sldId="326"/>
            <ac:spMk id="11" creationId="{040C040C-F30B-A483-D864-884042436E4D}"/>
          </ac:spMkLst>
        </pc:spChg>
        <pc:spChg chg="add mod">
          <ac:chgData name="Buccellato Tullio" userId="b0aef02c-ffea-44ff-b641-927aea651208" providerId="ADAL" clId="{24D332F0-5B2B-445B-8569-0368CB9A96D0}" dt="2023-06-08T16:53:33.019" v="2298" actId="1076"/>
          <ac:spMkLst>
            <pc:docMk/>
            <pc:sldMk cId="876034221" sldId="326"/>
            <ac:spMk id="13" creationId="{63C83A02-A924-42B5-F8DD-1DBFB0B1D1DC}"/>
          </ac:spMkLst>
        </pc:spChg>
        <pc:spChg chg="add mod">
          <ac:chgData name="Buccellato Tullio" userId="b0aef02c-ffea-44ff-b641-927aea651208" providerId="ADAL" clId="{24D332F0-5B2B-445B-8569-0368CB9A96D0}" dt="2023-06-08T16:54:59.804" v="2308" actId="1035"/>
          <ac:spMkLst>
            <pc:docMk/>
            <pc:sldMk cId="876034221" sldId="326"/>
            <ac:spMk id="15" creationId="{9952620F-C91A-53C6-D5B9-A6FCC66820FB}"/>
          </ac:spMkLst>
        </pc:spChg>
        <pc:picChg chg="add mod">
          <ac:chgData name="Buccellato Tullio" userId="b0aef02c-ffea-44ff-b641-927aea651208" providerId="ADAL" clId="{24D332F0-5B2B-445B-8569-0368CB9A96D0}" dt="2023-06-08T16:54:51.107" v="2306" actId="1035"/>
          <ac:picMkLst>
            <pc:docMk/>
            <pc:sldMk cId="876034221" sldId="326"/>
            <ac:picMk id="7" creationId="{4F1577C1-164B-9714-1104-0739BD41F4F4}"/>
          </ac:picMkLst>
        </pc:picChg>
      </pc:sldChg>
      <pc:sldChg chg="addSp delSp modSp new mod">
        <pc:chgData name="Buccellato Tullio" userId="b0aef02c-ffea-44ff-b641-927aea651208" providerId="ADAL" clId="{24D332F0-5B2B-445B-8569-0368CB9A96D0}" dt="2023-06-09T08:35:16.565" v="2968" actId="114"/>
        <pc:sldMkLst>
          <pc:docMk/>
          <pc:sldMk cId="1782353578" sldId="327"/>
        </pc:sldMkLst>
        <pc:spChg chg="del">
          <ac:chgData name="Buccellato Tullio" userId="b0aef02c-ffea-44ff-b641-927aea651208" providerId="ADAL" clId="{24D332F0-5B2B-445B-8569-0368CB9A96D0}" dt="2023-06-08T17:02:00.899" v="2310" actId="478"/>
          <ac:spMkLst>
            <pc:docMk/>
            <pc:sldMk cId="1782353578" sldId="327"/>
            <ac:spMk id="2" creationId="{5030F79D-D12E-8C82-65AA-1482CD8477D3}"/>
          </ac:spMkLst>
        </pc:spChg>
        <pc:spChg chg="mod">
          <ac:chgData name="Buccellato Tullio" userId="b0aef02c-ffea-44ff-b641-927aea651208" providerId="ADAL" clId="{24D332F0-5B2B-445B-8569-0368CB9A96D0}" dt="2023-06-09T07:57:24.580" v="2613" actId="20577"/>
          <ac:spMkLst>
            <pc:docMk/>
            <pc:sldMk cId="1782353578" sldId="327"/>
            <ac:spMk id="4" creationId="{CE22A090-D003-EFDA-F5C0-A6B3E14DBFD4}"/>
          </ac:spMkLst>
        </pc:spChg>
        <pc:spChg chg="add del mod">
          <ac:chgData name="Buccellato Tullio" userId="b0aef02c-ffea-44ff-b641-927aea651208" providerId="ADAL" clId="{24D332F0-5B2B-445B-8569-0368CB9A96D0}" dt="2023-06-09T08:33:52.250" v="2960" actId="478"/>
          <ac:spMkLst>
            <pc:docMk/>
            <pc:sldMk cId="1782353578" sldId="327"/>
            <ac:spMk id="5" creationId="{FE671276-6C34-3E0C-086D-78707D18676B}"/>
          </ac:spMkLst>
        </pc:spChg>
        <pc:spChg chg="add mod">
          <ac:chgData name="Buccellato Tullio" userId="b0aef02c-ffea-44ff-b641-927aea651208" providerId="ADAL" clId="{24D332F0-5B2B-445B-8569-0368CB9A96D0}" dt="2023-06-09T08:35:16.565" v="2968" actId="114"/>
          <ac:spMkLst>
            <pc:docMk/>
            <pc:sldMk cId="1782353578" sldId="327"/>
            <ac:spMk id="9" creationId="{F66C75E6-11D6-F5CD-F05B-A968DE77A32B}"/>
          </ac:spMkLst>
        </pc:spChg>
        <pc:spChg chg="add mod">
          <ac:chgData name="Buccellato Tullio" userId="b0aef02c-ffea-44ff-b641-927aea651208" providerId="ADAL" clId="{24D332F0-5B2B-445B-8569-0368CB9A96D0}" dt="2023-06-08T17:03:19.300" v="2323" actId="1076"/>
          <ac:spMkLst>
            <pc:docMk/>
            <pc:sldMk cId="1782353578" sldId="327"/>
            <ac:spMk id="11" creationId="{32AA2EE3-18C2-CD84-9B63-9DCE2FCE2136}"/>
          </ac:spMkLst>
        </pc:spChg>
        <pc:picChg chg="add mod">
          <ac:chgData name="Buccellato Tullio" userId="b0aef02c-ffea-44ff-b641-927aea651208" providerId="ADAL" clId="{24D332F0-5B2B-445B-8569-0368CB9A96D0}" dt="2023-06-08T17:03:11.843" v="2321" actId="1076"/>
          <ac:picMkLst>
            <pc:docMk/>
            <pc:sldMk cId="1782353578" sldId="327"/>
            <ac:picMk id="7" creationId="{47080D39-1854-B723-5CC4-CF632C6E04E6}"/>
          </ac:picMkLst>
        </pc:picChg>
      </pc:sldChg>
      <pc:sldChg chg="addSp delSp modSp add mod">
        <pc:chgData name="Buccellato Tullio" userId="b0aef02c-ffea-44ff-b641-927aea651208" providerId="ADAL" clId="{24D332F0-5B2B-445B-8569-0368CB9A96D0}" dt="2023-06-09T08:35:28.826" v="2969" actId="114"/>
        <pc:sldMkLst>
          <pc:docMk/>
          <pc:sldMk cId="1477357926" sldId="328"/>
        </pc:sldMkLst>
        <pc:spChg chg="mod">
          <ac:chgData name="Buccellato Tullio" userId="b0aef02c-ffea-44ff-b641-927aea651208" providerId="ADAL" clId="{24D332F0-5B2B-445B-8569-0368CB9A96D0}" dt="2023-06-08T17:06:25.645" v="2331"/>
          <ac:spMkLst>
            <pc:docMk/>
            <pc:sldMk cId="1477357926" sldId="328"/>
            <ac:spMk id="4" creationId="{CE22A090-D003-EFDA-F5C0-A6B3E14DBFD4}"/>
          </ac:spMkLst>
        </pc:spChg>
        <pc:spChg chg="del mod">
          <ac:chgData name="Buccellato Tullio" userId="b0aef02c-ffea-44ff-b641-927aea651208" providerId="ADAL" clId="{24D332F0-5B2B-445B-8569-0368CB9A96D0}" dt="2023-06-08T17:06:28.763" v="2332" actId="478"/>
          <ac:spMkLst>
            <pc:docMk/>
            <pc:sldMk cId="1477357926" sldId="328"/>
            <ac:spMk id="5" creationId="{FE671276-6C34-3E0C-086D-78707D18676B}"/>
          </ac:spMkLst>
        </pc:spChg>
        <pc:spChg chg="mod">
          <ac:chgData name="Buccellato Tullio" userId="b0aef02c-ffea-44ff-b641-927aea651208" providerId="ADAL" clId="{24D332F0-5B2B-445B-8569-0368CB9A96D0}" dt="2023-06-09T08:35:28.826" v="2969" actId="114"/>
          <ac:spMkLst>
            <pc:docMk/>
            <pc:sldMk cId="1477357926" sldId="328"/>
            <ac:spMk id="9" creationId="{F66C75E6-11D6-F5CD-F05B-A968DE77A32B}"/>
          </ac:spMkLst>
        </pc:spChg>
        <pc:spChg chg="mod">
          <ac:chgData name="Buccellato Tullio" userId="b0aef02c-ffea-44ff-b641-927aea651208" providerId="ADAL" clId="{24D332F0-5B2B-445B-8569-0368CB9A96D0}" dt="2023-06-08T17:06:59.251" v="2338" actId="1076"/>
          <ac:spMkLst>
            <pc:docMk/>
            <pc:sldMk cId="1477357926" sldId="328"/>
            <ac:spMk id="11" creationId="{32AA2EE3-18C2-CD84-9B63-9DCE2FCE2136}"/>
          </ac:spMkLst>
        </pc:spChg>
        <pc:picChg chg="add mod">
          <ac:chgData name="Buccellato Tullio" userId="b0aef02c-ffea-44ff-b641-927aea651208" providerId="ADAL" clId="{24D332F0-5B2B-445B-8569-0368CB9A96D0}" dt="2023-06-08T17:04:54.894" v="2328" actId="1076"/>
          <ac:picMkLst>
            <pc:docMk/>
            <pc:sldMk cId="1477357926" sldId="328"/>
            <ac:picMk id="6" creationId="{B083757C-1DDF-9587-67FB-57EEEFD7B544}"/>
          </ac:picMkLst>
        </pc:picChg>
        <pc:picChg chg="mod">
          <ac:chgData name="Buccellato Tullio" userId="b0aef02c-ffea-44ff-b641-927aea651208" providerId="ADAL" clId="{24D332F0-5B2B-445B-8569-0368CB9A96D0}" dt="2023-06-08T17:04:44.791" v="2326" actId="1076"/>
          <ac:picMkLst>
            <pc:docMk/>
            <pc:sldMk cId="1477357926" sldId="328"/>
            <ac:picMk id="7" creationId="{47080D39-1854-B723-5CC4-CF632C6E04E6}"/>
          </ac:picMkLst>
        </pc:picChg>
      </pc:sldChg>
      <pc:sldChg chg="delSp modSp new mod">
        <pc:chgData name="Buccellato Tullio" userId="b0aef02c-ffea-44ff-b641-927aea651208" providerId="ADAL" clId="{24D332F0-5B2B-445B-8569-0368CB9A96D0}" dt="2023-06-09T08:02:44.744" v="2636" actId="478"/>
        <pc:sldMkLst>
          <pc:docMk/>
          <pc:sldMk cId="3111889904" sldId="329"/>
        </pc:sldMkLst>
        <pc:spChg chg="mod">
          <ac:chgData name="Buccellato Tullio" userId="b0aef02c-ffea-44ff-b641-927aea651208" providerId="ADAL" clId="{24D332F0-5B2B-445B-8569-0368CB9A96D0}" dt="2023-06-08T17:09:08.965" v="2363" actId="20577"/>
          <ac:spMkLst>
            <pc:docMk/>
            <pc:sldMk cId="3111889904" sldId="329"/>
            <ac:spMk id="2" creationId="{2BE69B7D-4B11-D474-505C-0B8E90964AF6}"/>
          </ac:spMkLst>
        </pc:spChg>
        <pc:spChg chg="del">
          <ac:chgData name="Buccellato Tullio" userId="b0aef02c-ffea-44ff-b641-927aea651208" providerId="ADAL" clId="{24D332F0-5B2B-445B-8569-0368CB9A96D0}" dt="2023-06-09T08:02:40.021" v="2635" actId="478"/>
          <ac:spMkLst>
            <pc:docMk/>
            <pc:sldMk cId="3111889904" sldId="329"/>
            <ac:spMk id="4" creationId="{913CACF4-EB55-CFAD-1E26-67478F139B7C}"/>
          </ac:spMkLst>
        </pc:spChg>
        <pc:spChg chg="del mod">
          <ac:chgData name="Buccellato Tullio" userId="b0aef02c-ffea-44ff-b641-927aea651208" providerId="ADAL" clId="{24D332F0-5B2B-445B-8569-0368CB9A96D0}" dt="2023-06-09T08:02:44.744" v="2636" actId="478"/>
          <ac:spMkLst>
            <pc:docMk/>
            <pc:sldMk cId="3111889904" sldId="329"/>
            <ac:spMk id="5" creationId="{DA7F5D7B-3887-45A5-9778-8939AF3FD6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48FB560-0764-461B-AE86-AB5E01B8C805}" type="datetimeFigureOut">
              <a:rPr lang="it-IT" smtClean="0"/>
              <a:t>08/06/2023</a:t>
            </a:fld>
            <a:endParaRPr lang="it-IT" dirty="0"/>
          </a:p>
        </p:txBody>
      </p:sp>
      <p:sp>
        <p:nvSpPr>
          <p:cNvPr id="4" name="Segnaposto piè di pagina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570A75E-4FEC-483D-B1B3-F412639C0000}" type="slidenum">
              <a:rPr lang="it-IT" smtClean="0"/>
              <a:t>‹N›</a:t>
            </a:fld>
            <a:endParaRPr lang="it-IT" dirty="0"/>
          </a:p>
        </p:txBody>
      </p:sp>
    </p:spTree>
    <p:extLst>
      <p:ext uri="{BB962C8B-B14F-4D97-AF65-F5344CB8AC3E}">
        <p14:creationId xmlns:p14="http://schemas.microsoft.com/office/powerpoint/2010/main" val="3687100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6EE643F-8872-4DDB-A999-87AF51D59A45}" type="datetimeFigureOut">
              <a:rPr lang="it-IT" smtClean="0"/>
              <a:t>08/06/2023</a:t>
            </a:fld>
            <a:endParaRPr lang="it-IT" dirty="0"/>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A91C82C-80B5-4E52-8FA9-040DDB3B0F16}" type="slidenum">
              <a:rPr lang="it-IT" smtClean="0"/>
              <a:t>‹N›</a:t>
            </a:fld>
            <a:endParaRPr lang="it-IT" dirty="0"/>
          </a:p>
        </p:txBody>
      </p:sp>
    </p:spTree>
    <p:extLst>
      <p:ext uri="{BB962C8B-B14F-4D97-AF65-F5344CB8AC3E}">
        <p14:creationId xmlns:p14="http://schemas.microsoft.com/office/powerpoint/2010/main" val="42527590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contesto di riferimento: l’emergere della Cina come colosso tecnologico</a:t>
            </a:r>
          </a:p>
          <a:p>
            <a:r>
              <a:rPr lang="it-IT" dirty="0"/>
              <a:t>Competitività e innovazione: l’Italia nel raffronto internazionale</a:t>
            </a:r>
          </a:p>
          <a:p>
            <a:r>
              <a:rPr lang="it-IT" dirty="0"/>
              <a:t>Gli asset su cui far leva per rilanciare la competitività</a:t>
            </a:r>
          </a:p>
          <a:p>
            <a:r>
              <a:rPr lang="it-IT" dirty="0"/>
              <a:t>I temi trasversali: sostenibilità, digitalizzazione e </a:t>
            </a:r>
            <a:r>
              <a:rPr lang="it-IT" dirty="0" err="1"/>
              <a:t>servitizzazione</a:t>
            </a:r>
            <a:endParaRPr lang="it-IT" dirty="0"/>
          </a:p>
          <a:p>
            <a:endParaRPr lang="it-IT" dirty="0"/>
          </a:p>
        </p:txBody>
      </p:sp>
      <p:sp>
        <p:nvSpPr>
          <p:cNvPr id="4" name="Segnaposto numero diapositiva 3"/>
          <p:cNvSpPr>
            <a:spLocks noGrp="1"/>
          </p:cNvSpPr>
          <p:nvPr>
            <p:ph type="sldNum" sz="quarter" idx="5"/>
          </p:nvPr>
        </p:nvSpPr>
        <p:spPr/>
        <p:txBody>
          <a:bodyPr/>
          <a:lstStyle/>
          <a:p>
            <a:fld id="{0A91C82C-80B5-4E52-8FA9-040DDB3B0F16}" type="slidenum">
              <a:rPr lang="it-IT" smtClean="0"/>
              <a:t>0</a:t>
            </a:fld>
            <a:endParaRPr lang="it-IT" dirty="0"/>
          </a:p>
        </p:txBody>
      </p:sp>
    </p:spTree>
    <p:extLst>
      <p:ext uri="{BB962C8B-B14F-4D97-AF65-F5344CB8AC3E}">
        <p14:creationId xmlns:p14="http://schemas.microsoft.com/office/powerpoint/2010/main" val="246303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 seguito è riportata un'istantanea visiva che mostra i primi 5 paesi classificati in base alla loro percentuale (%) di impatto elevato risultati della ricerca su 44 tecnologie. Abbiamo aggiunto una colonna (all'estrema destra), che abbiamo chiamato “Rischio di monopolio tecnologico”. Questa metrica cerca di evidenziare le concentrazioni di competenze tecnologiche in a singolo paese. Include: • la quota del paese numero 1 nelle prime 10 istituzioni mondiali • vantaggio del paese numero 1 sul concorrente più vicino (rapporto della quota rispettiva del 10% delle pubblicazioni principali) • una classificazione a semaforo: – alta = 8+/10 istituzioni top in n. 1 paese e almeno 3 volte capo ricerca – medio = 5+/10 istituzioni top in n. 1 paese e almeno 2 volte capo ricerca – basso = criterio medio non soddisfatto</a:t>
            </a:r>
          </a:p>
        </p:txBody>
      </p:sp>
      <p:sp>
        <p:nvSpPr>
          <p:cNvPr id="4" name="Segnaposto numero diapositiva 3"/>
          <p:cNvSpPr>
            <a:spLocks noGrp="1"/>
          </p:cNvSpPr>
          <p:nvPr>
            <p:ph type="sldNum" sz="quarter" idx="5"/>
          </p:nvPr>
        </p:nvSpPr>
        <p:spPr/>
        <p:txBody>
          <a:bodyPr/>
          <a:lstStyle/>
          <a:p>
            <a:fld id="{0A91C82C-80B5-4E52-8FA9-040DDB3B0F16}" type="slidenum">
              <a:rPr lang="it-IT" smtClean="0"/>
              <a:t>3</a:t>
            </a:fld>
            <a:endParaRPr lang="it-IT" dirty="0"/>
          </a:p>
        </p:txBody>
      </p:sp>
    </p:spTree>
    <p:extLst>
      <p:ext uri="{BB962C8B-B14F-4D97-AF65-F5344CB8AC3E}">
        <p14:creationId xmlns:p14="http://schemas.microsoft.com/office/powerpoint/2010/main" val="206932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dirty="0"/>
              <a:t>Questo grafico traccia le traiettorie di carriera degli autori all'interno dei documenti più citati (rivista top25%), dove hanno svolto la loro formazione universitaria e post-laurea e il paese ospitante della loro istituzione prevalentemente al momento della pubblicazione.</a:t>
            </a:r>
            <a:endParaRPr lang="en-US" b="0" i="0" dirty="0">
              <a:solidFill>
                <a:srgbClr val="333230"/>
              </a:solidFill>
              <a:effectLst/>
              <a:latin typeface="__Archivo_6fd5f1"/>
            </a:endParaRPr>
          </a:p>
          <a:p>
            <a:pPr algn="l"/>
            <a:r>
              <a:rPr lang="en-US" b="0" i="0" dirty="0">
                <a:solidFill>
                  <a:srgbClr val="333230"/>
                </a:solidFill>
                <a:effectLst/>
                <a:latin typeface="__Archivo_6fd5f1"/>
              </a:rPr>
              <a:t>ASPI Insight </a:t>
            </a:r>
            <a:r>
              <a:rPr lang="en-US" b="0" i="0" dirty="0" err="1">
                <a:solidFill>
                  <a:srgbClr val="333230"/>
                </a:solidFill>
                <a:effectLst/>
                <a:latin typeface="__Archivo_6fd5f1"/>
              </a:rPr>
              <a:t>onArtificial</a:t>
            </a:r>
            <a:r>
              <a:rPr lang="en-US" b="0" i="0" dirty="0">
                <a:solidFill>
                  <a:srgbClr val="333230"/>
                </a:solidFill>
                <a:effectLst/>
                <a:latin typeface="__Archivo_6fd5f1"/>
              </a:rPr>
              <a:t> intelligence algorithms and hardware accelerators, Singapore, India, China</a:t>
            </a:r>
          </a:p>
          <a:p>
            <a:pPr algn="l"/>
            <a:r>
              <a:rPr lang="en-US" b="0" i="0" dirty="0">
                <a:solidFill>
                  <a:srgbClr val="333230"/>
                </a:solidFill>
                <a:effectLst/>
                <a:latin typeface="__Archivo_6fd5f1"/>
              </a:rPr>
              <a:t>Singapore performs very well, attracting researchers particularly from India and China to its two field-leading universities, the National University of Singapore and the Nanyang Technological University. The research that emerges from these Singaporean institutions places Singapore as one of the top countries in AI algorithms and hardware accelerators.</a:t>
            </a:r>
          </a:p>
          <a:p>
            <a:pPr algn="l"/>
            <a:r>
              <a:rPr lang="en-US" b="0" i="0" dirty="0">
                <a:solidFill>
                  <a:srgbClr val="333230"/>
                </a:solidFill>
                <a:effectLst/>
                <a:latin typeface="__Archivo_6fd5f1"/>
              </a:rPr>
              <a:t>ASPI Insight </a:t>
            </a:r>
            <a:r>
              <a:rPr lang="en-US" b="0" i="0" dirty="0" err="1">
                <a:solidFill>
                  <a:srgbClr val="333230"/>
                </a:solidFill>
                <a:effectLst/>
                <a:latin typeface="__Archivo_6fd5f1"/>
              </a:rPr>
              <a:t>onArtificial</a:t>
            </a:r>
            <a:r>
              <a:rPr lang="en-US" b="0" i="0" dirty="0">
                <a:solidFill>
                  <a:srgbClr val="333230"/>
                </a:solidFill>
                <a:effectLst/>
                <a:latin typeface="__Archivo_6fd5f1"/>
              </a:rPr>
              <a:t> intelligence algorithms and hardware accelerators, China, United States, South Korea</a:t>
            </a:r>
          </a:p>
          <a:p>
            <a:pPr algn="l"/>
            <a:r>
              <a:rPr lang="en-US" b="0" i="0" dirty="0">
                <a:solidFill>
                  <a:srgbClr val="333230"/>
                </a:solidFill>
                <a:effectLst/>
                <a:latin typeface="__Archivo_6fd5f1"/>
              </a:rPr>
              <a:t>China’s strong position in AI algorithms and hardware accelerators is clearly apparent across the analysis. A global plurality of researchers complete their undergraduate and postgraduate studies in China, who are then later employed by the field-leading universities and publish much of the highest-impact research. The US in particular loses a substantial share of the talent it is able to attract at the post-graduate level to South Korea and China.</a:t>
            </a:r>
          </a:p>
          <a:p>
            <a:pPr algn="l"/>
            <a:r>
              <a:rPr lang="en-US" b="0" i="0" dirty="0">
                <a:solidFill>
                  <a:srgbClr val="333230"/>
                </a:solidFill>
                <a:effectLst/>
                <a:latin typeface="__Archivo_6fd5f1"/>
              </a:rPr>
              <a:t>ASPI Insight </a:t>
            </a:r>
            <a:r>
              <a:rPr lang="en-US" b="0" i="0" dirty="0" err="1">
                <a:solidFill>
                  <a:srgbClr val="333230"/>
                </a:solidFill>
                <a:effectLst/>
                <a:latin typeface="__Archivo_6fd5f1"/>
              </a:rPr>
              <a:t>onArtificial</a:t>
            </a:r>
            <a:r>
              <a:rPr lang="en-US" b="0" i="0" dirty="0">
                <a:solidFill>
                  <a:srgbClr val="333230"/>
                </a:solidFill>
                <a:effectLst/>
                <a:latin typeface="__Archivo_6fd5f1"/>
              </a:rPr>
              <a:t> intelligence algorithms and hardware accelerators</a:t>
            </a:r>
          </a:p>
          <a:p>
            <a:pPr algn="l"/>
            <a:r>
              <a:rPr lang="en-US" b="0" i="0" dirty="0">
                <a:solidFill>
                  <a:srgbClr val="333230"/>
                </a:solidFill>
                <a:effectLst/>
                <a:latin typeface="__Archivo_6fd5f1"/>
              </a:rPr>
              <a:t>While for all technologies featured on this website, it is important to keep in mind the limitations of drawing conclusions from incomplete data, the AI algorithms and hardware accelerators technology analysis was drawn from a particularly small dataset. This was due to the fact that there is simply is less research in this field than in the others. Given the smaller sample size, additional caution should be made when making conclusions based on the </a:t>
            </a:r>
            <a:r>
              <a:rPr lang="en-US" b="0" i="0" dirty="0" err="1">
                <a:solidFill>
                  <a:srgbClr val="333230"/>
                </a:solidFill>
                <a:effectLst/>
                <a:latin typeface="__Archivo_6fd5f1"/>
              </a:rPr>
              <a:t>visualisations</a:t>
            </a:r>
            <a:r>
              <a:rPr lang="en-US" b="0" i="0" dirty="0">
                <a:solidFill>
                  <a:srgbClr val="333230"/>
                </a:solidFill>
                <a:effectLst/>
                <a:latin typeface="__Archivo_6fd5f1"/>
              </a:rPr>
              <a:t>.</a:t>
            </a:r>
          </a:p>
          <a:p>
            <a:endParaRPr lang="it-IT" dirty="0"/>
          </a:p>
        </p:txBody>
      </p:sp>
      <p:sp>
        <p:nvSpPr>
          <p:cNvPr id="4" name="Segnaposto numero diapositiva 3"/>
          <p:cNvSpPr>
            <a:spLocks noGrp="1"/>
          </p:cNvSpPr>
          <p:nvPr>
            <p:ph type="sldNum" sz="quarter" idx="5"/>
          </p:nvPr>
        </p:nvSpPr>
        <p:spPr/>
        <p:txBody>
          <a:bodyPr/>
          <a:lstStyle/>
          <a:p>
            <a:fld id="{0A91C82C-80B5-4E52-8FA9-040DDB3B0F16}" type="slidenum">
              <a:rPr lang="it-IT" smtClean="0"/>
              <a:t>4</a:t>
            </a:fld>
            <a:endParaRPr lang="it-IT" dirty="0"/>
          </a:p>
        </p:txBody>
      </p:sp>
    </p:spTree>
    <p:extLst>
      <p:ext uri="{BB962C8B-B14F-4D97-AF65-F5344CB8AC3E}">
        <p14:creationId xmlns:p14="http://schemas.microsoft.com/office/powerpoint/2010/main" val="59999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dirty="0">
                <a:solidFill>
                  <a:srgbClr val="333230"/>
                </a:solidFill>
                <a:effectLst/>
                <a:latin typeface="__Archivo_6fd5f1"/>
              </a:rPr>
              <a:t>ASPI Insight </a:t>
            </a:r>
            <a:r>
              <a:rPr lang="en-US" b="0" i="0" dirty="0" err="1">
                <a:solidFill>
                  <a:srgbClr val="333230"/>
                </a:solidFill>
                <a:effectLst/>
                <a:latin typeface="__Archivo_6fd5f1"/>
              </a:rPr>
              <a:t>onAdvanced</a:t>
            </a:r>
            <a:r>
              <a:rPr lang="en-US" b="0" i="0" dirty="0">
                <a:solidFill>
                  <a:srgbClr val="333230"/>
                </a:solidFill>
                <a:effectLst/>
                <a:latin typeface="__Archivo_6fd5f1"/>
              </a:rPr>
              <a:t> robotics, United States</a:t>
            </a:r>
          </a:p>
          <a:p>
            <a:pPr algn="l"/>
            <a:r>
              <a:rPr lang="en-US" b="0" i="0" dirty="0">
                <a:solidFill>
                  <a:srgbClr val="333230"/>
                </a:solidFill>
                <a:effectLst/>
                <a:latin typeface="__Archivo_6fd5f1"/>
              </a:rPr>
              <a:t>The United States not only trains the largest cohort of postgraduate talent in advanced robotics, they also have the largest proportion of talent at the employment level.</a:t>
            </a:r>
          </a:p>
          <a:p>
            <a:pPr algn="l"/>
            <a:r>
              <a:rPr lang="en-US" b="0" i="0" dirty="0">
                <a:solidFill>
                  <a:srgbClr val="333230"/>
                </a:solidFill>
                <a:effectLst/>
                <a:latin typeface="__Archivo_6fd5f1"/>
              </a:rPr>
              <a:t>ASPI Insight </a:t>
            </a:r>
            <a:r>
              <a:rPr lang="en-US" b="0" i="0" dirty="0" err="1">
                <a:solidFill>
                  <a:srgbClr val="333230"/>
                </a:solidFill>
                <a:effectLst/>
                <a:latin typeface="__Archivo_6fd5f1"/>
              </a:rPr>
              <a:t>onAdvanced</a:t>
            </a:r>
            <a:r>
              <a:rPr lang="en-US" b="0" i="0" dirty="0">
                <a:solidFill>
                  <a:srgbClr val="333230"/>
                </a:solidFill>
                <a:effectLst/>
                <a:latin typeface="__Archivo_6fd5f1"/>
              </a:rPr>
              <a:t> robotics, United States, China</a:t>
            </a:r>
          </a:p>
          <a:p>
            <a:pPr algn="l"/>
            <a:r>
              <a:rPr lang="en-US" b="0" i="0" dirty="0">
                <a:solidFill>
                  <a:srgbClr val="333230"/>
                </a:solidFill>
                <a:effectLst/>
                <a:latin typeface="__Archivo_6fd5f1"/>
              </a:rPr>
              <a:t>Advanced Robotics is one of the technologies with a tight race between China and the United States for the top rank and the two countries swapped in ranking depending on the quality metrics.</a:t>
            </a:r>
          </a:p>
          <a:p>
            <a:endParaRPr lang="it-IT" dirty="0"/>
          </a:p>
        </p:txBody>
      </p:sp>
      <p:sp>
        <p:nvSpPr>
          <p:cNvPr id="4" name="Segnaposto numero diapositiva 3"/>
          <p:cNvSpPr>
            <a:spLocks noGrp="1"/>
          </p:cNvSpPr>
          <p:nvPr>
            <p:ph type="sldNum" sz="quarter" idx="5"/>
          </p:nvPr>
        </p:nvSpPr>
        <p:spPr/>
        <p:txBody>
          <a:bodyPr/>
          <a:lstStyle/>
          <a:p>
            <a:fld id="{0A91C82C-80B5-4E52-8FA9-040DDB3B0F16}" type="slidenum">
              <a:rPr lang="it-IT" smtClean="0"/>
              <a:t>5</a:t>
            </a:fld>
            <a:endParaRPr lang="it-IT" dirty="0"/>
          </a:p>
        </p:txBody>
      </p:sp>
    </p:spTree>
    <p:extLst>
      <p:ext uri="{BB962C8B-B14F-4D97-AF65-F5344CB8AC3E}">
        <p14:creationId xmlns:p14="http://schemas.microsoft.com/office/powerpoint/2010/main" val="211476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A91C82C-80B5-4E52-8FA9-040DDB3B0F16}" type="slidenum">
              <a:rPr lang="it-IT" smtClean="0"/>
              <a:t>15</a:t>
            </a:fld>
            <a:endParaRPr lang="it-IT" dirty="0"/>
          </a:p>
        </p:txBody>
      </p:sp>
    </p:spTree>
    <p:extLst>
      <p:ext uri="{BB962C8B-B14F-4D97-AF65-F5344CB8AC3E}">
        <p14:creationId xmlns:p14="http://schemas.microsoft.com/office/powerpoint/2010/main" val="3518191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r>
              <a:rPr lang="it-IT"/>
              <a:t>N.</a:t>
            </a:r>
            <a:endParaRPr lang="it-IT" dirty="0"/>
          </a:p>
        </p:txBody>
      </p:sp>
      <p:sp>
        <p:nvSpPr>
          <p:cNvPr id="6" name="Segnaposto testo 5"/>
          <p:cNvSpPr>
            <a:spLocks noGrp="1"/>
          </p:cNvSpPr>
          <p:nvPr>
            <p:ph type="body" sz="quarter" idx="11" hasCustomPrompt="1"/>
          </p:nvPr>
        </p:nvSpPr>
        <p:spPr>
          <a:xfrm>
            <a:off x="712775" y="3299327"/>
            <a:ext cx="9816770" cy="914400"/>
          </a:xfrm>
        </p:spPr>
        <p:txBody>
          <a:bodyPr/>
          <a:lstStyle>
            <a:lvl1pPr marL="0" indent="0">
              <a:buNone/>
              <a:defRPr sz="2400">
                <a:solidFill>
                  <a:schemeClr val="tx2"/>
                </a:solidFill>
                <a:effectLst>
                  <a:outerShdw blurRad="38100" dist="38100" dir="2700000" algn="tl">
                    <a:srgbClr val="000000">
                      <a:alpha val="43137"/>
                    </a:srgbClr>
                  </a:outerShdw>
                </a:effectLst>
              </a:defRPr>
            </a:lvl1pPr>
            <a:lvl2pPr marL="491400" indent="0">
              <a:buNone/>
              <a:defRPr/>
            </a:lvl2pPr>
            <a:lvl3pPr marL="923400" indent="0">
              <a:buNone/>
              <a:defRPr/>
            </a:lvl3pPr>
            <a:lvl4pPr marL="1391400" indent="0">
              <a:buNone/>
              <a:defRPr/>
            </a:lvl4pPr>
            <a:lvl5pPr marL="1823400" indent="0">
              <a:buNone/>
              <a:defRPr/>
            </a:lvl5pPr>
          </a:lstStyle>
          <a:p>
            <a:pPr lvl="0"/>
            <a:r>
              <a:rPr lang="it-IT" dirty="0"/>
              <a:t>TITOLO PRESENTAZIONE 24 – PT ARIAL UNICODE MS BOLD</a:t>
            </a:r>
          </a:p>
          <a:p>
            <a:pPr lvl="1"/>
            <a:endParaRPr lang="it-IT" dirty="0"/>
          </a:p>
        </p:txBody>
      </p:sp>
      <p:sp>
        <p:nvSpPr>
          <p:cNvPr id="10" name="Segnaposto testo 9"/>
          <p:cNvSpPr>
            <a:spLocks noGrp="1"/>
          </p:cNvSpPr>
          <p:nvPr>
            <p:ph type="body" sz="quarter" idx="12" hasCustomPrompt="1"/>
          </p:nvPr>
        </p:nvSpPr>
        <p:spPr>
          <a:xfrm>
            <a:off x="658184" y="4172618"/>
            <a:ext cx="6478499" cy="646982"/>
          </a:xfrm>
          <a:ln w="25400">
            <a:solidFill>
              <a:srgbClr val="FFFFFF"/>
            </a:solidFill>
          </a:ln>
        </p:spPr>
        <p:txBody>
          <a:bodyPr/>
          <a:lstStyle>
            <a:lvl1pPr marL="0" indent="0">
              <a:lnSpc>
                <a:spcPct val="150000"/>
              </a:lnSpc>
              <a:buNone/>
              <a:defRPr i="1">
                <a:solidFill>
                  <a:srgbClr val="B22222"/>
                </a:solidFill>
                <a:effectLst>
                  <a:outerShdw blurRad="38100" dist="38100" dir="2700000" algn="tl">
                    <a:srgbClr val="000000">
                      <a:alpha val="43137"/>
                    </a:srgbClr>
                  </a:outerShdw>
                </a:effectLst>
              </a:defRPr>
            </a:lvl1pPr>
            <a:lvl2pPr marL="491400" indent="0">
              <a:buNone/>
              <a:defRPr/>
            </a:lvl2pPr>
          </a:lstStyle>
          <a:p>
            <a:pPr lvl="0"/>
            <a:r>
              <a:rPr lang="it-IT" dirty="0"/>
              <a:t>Sottotitolo: 18 – </a:t>
            </a:r>
            <a:r>
              <a:rPr lang="it-IT" dirty="0" err="1"/>
              <a:t>pt</a:t>
            </a:r>
            <a:r>
              <a:rPr lang="it-IT" dirty="0"/>
              <a:t>. </a:t>
            </a:r>
            <a:r>
              <a:rPr lang="it-IT" dirty="0" err="1"/>
              <a:t>Arial</a:t>
            </a:r>
            <a:r>
              <a:rPr lang="it-IT" dirty="0"/>
              <a:t>  </a:t>
            </a:r>
            <a:r>
              <a:rPr lang="it-IT" dirty="0" err="1"/>
              <a:t>Italic</a:t>
            </a:r>
            <a:r>
              <a:rPr lang="it-IT" dirty="0"/>
              <a:t> </a:t>
            </a:r>
            <a:r>
              <a:rPr lang="it-IT" dirty="0" err="1"/>
              <a:t>Unicode</a:t>
            </a:r>
            <a:r>
              <a:rPr lang="it-IT" dirty="0"/>
              <a:t> </a:t>
            </a:r>
            <a:r>
              <a:rPr lang="it-IT" dirty="0" err="1"/>
              <a:t>Ms</a:t>
            </a:r>
            <a:r>
              <a:rPr lang="it-IT" dirty="0"/>
              <a:t> </a:t>
            </a:r>
            <a:r>
              <a:rPr lang="it-IT" dirty="0" err="1"/>
              <a:t>Bold</a:t>
            </a:r>
            <a:endParaRPr lang="it-IT" dirty="0"/>
          </a:p>
        </p:txBody>
      </p:sp>
      <p:sp>
        <p:nvSpPr>
          <p:cNvPr id="13" name="Segnaposto testo 12"/>
          <p:cNvSpPr>
            <a:spLocks noGrp="1"/>
          </p:cNvSpPr>
          <p:nvPr>
            <p:ph type="body" sz="quarter" idx="13" hasCustomPrompt="1"/>
          </p:nvPr>
        </p:nvSpPr>
        <p:spPr>
          <a:xfrm>
            <a:off x="767366" y="5038451"/>
            <a:ext cx="3544892" cy="914399"/>
          </a:xfrm>
        </p:spPr>
        <p:txBody>
          <a:bodyPr>
            <a:normAutofit/>
          </a:bodyPr>
          <a:lstStyle>
            <a:lvl1pPr marL="0" indent="0">
              <a:spcBef>
                <a:spcPct val="0"/>
              </a:spcBef>
              <a:buClrTx/>
              <a:buFontTx/>
              <a:buNone/>
              <a:defRPr lang="en-US" sz="1000" b="1" kern="1200" dirty="0">
                <a:solidFill>
                  <a:schemeClr val="bg1">
                    <a:lumMod val="50000"/>
                  </a:schemeClr>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spcBef>
                <a:spcPct val="0"/>
              </a:spcBef>
              <a:buClrTx/>
              <a:buFontTx/>
              <a:buNone/>
            </a:pPr>
            <a:r>
              <a:rPr lang="en-US" sz="1400" i="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Nome e </a:t>
            </a:r>
            <a:r>
              <a:rPr lang="en-US" sz="1400" i="1"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Cognome</a:t>
            </a:r>
            <a:r>
              <a:rPr lang="en-US" sz="1400" i="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spcBef>
                <a:spcPct val="0"/>
              </a:spcBef>
              <a:buClrTx/>
              <a:buFontTx/>
              <a:buNone/>
            </a:pPr>
            <a:r>
              <a:rPr lang="en-US" sz="1400" i="1"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Ruolo</a:t>
            </a:r>
            <a:r>
              <a:rPr lang="en-US" sz="1400" i="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spcBef>
                <a:spcPct val="0"/>
              </a:spcBef>
              <a:buClrTx/>
              <a:buFontTx/>
              <a:buNone/>
            </a:pPr>
            <a:r>
              <a:rPr lang="en-US" sz="1400" i="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14 – pt. Arial Italic Unicode </a:t>
            </a:r>
            <a:r>
              <a:rPr lang="en-US" sz="1400" i="1"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Ms</a:t>
            </a:r>
            <a:endParaRPr lang="en-US" sz="1400" i="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H:\Assoconsult\Comunicazione\2017_corporate design\New Template\logo-white con scritta.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99379" y="287184"/>
            <a:ext cx="3165195" cy="1124912"/>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p:cNvSpPr/>
          <p:nvPr userDrawn="1"/>
        </p:nvSpPr>
        <p:spPr>
          <a:xfrm>
            <a:off x="0" y="6418053"/>
            <a:ext cx="12192000" cy="452529"/>
          </a:xfrm>
          <a:prstGeom prst="rect">
            <a:avLst/>
          </a:prstGeom>
          <a:solidFill>
            <a:srgbClr val="00518E"/>
          </a:solid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www.assoconsult.org</a:t>
            </a:r>
          </a:p>
        </p:txBody>
      </p:sp>
      <p:pic>
        <p:nvPicPr>
          <p:cNvPr id="14" name="Immagine 13">
            <a:extLst>
              <a:ext uri="{FF2B5EF4-FFF2-40B4-BE49-F238E27FC236}">
                <a16:creationId xmlns:a16="http://schemas.microsoft.com/office/drawing/2014/main" id="{EA90E6AA-738A-3D8F-1AED-54C2E30C9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0094" y="5032225"/>
            <a:ext cx="3544892" cy="1259857"/>
          </a:xfrm>
          <a:prstGeom prst="rect">
            <a:avLst/>
          </a:prstGeom>
        </p:spPr>
      </p:pic>
      <p:pic>
        <p:nvPicPr>
          <p:cNvPr id="4" name="Immagine 3" descr="Immagine che contiene testo, Carattere, schermata, grafica&#10;&#10;Descrizione generata automaticamente">
            <a:extLst>
              <a:ext uri="{FF2B5EF4-FFF2-40B4-BE49-F238E27FC236}">
                <a16:creationId xmlns:a16="http://schemas.microsoft.com/office/drawing/2014/main" id="{D51479C8-1BF3-EA89-9A2F-493C0D89BF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3126154"/>
          </a:xfrm>
          <a:prstGeom prst="rect">
            <a:avLst/>
          </a:prstGeom>
        </p:spPr>
      </p:pic>
    </p:spTree>
    <p:extLst>
      <p:ext uri="{BB962C8B-B14F-4D97-AF65-F5344CB8AC3E}">
        <p14:creationId xmlns:p14="http://schemas.microsoft.com/office/powerpoint/2010/main" val="354842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lvl1pPr>
              <a:defRPr/>
            </a:lvl1pPr>
          </a:lstStyle>
          <a:p>
            <a:r>
              <a:rPr lang="it-IT" dirty="0"/>
              <a:t>Agenda</a:t>
            </a:r>
          </a:p>
        </p:txBody>
      </p:sp>
      <p:sp>
        <p:nvSpPr>
          <p:cNvPr id="9" name="Segnaposto testo 8"/>
          <p:cNvSpPr>
            <a:spLocks noGrp="1"/>
          </p:cNvSpPr>
          <p:nvPr>
            <p:ph type="body" sz="quarter" idx="12" hasCustomPrompt="1"/>
          </p:nvPr>
        </p:nvSpPr>
        <p:spPr>
          <a:xfrm>
            <a:off x="751217" y="1302469"/>
            <a:ext cx="6469092" cy="4796406"/>
          </a:xfrm>
        </p:spPr>
        <p:txBody>
          <a:bodyPr/>
          <a:lstStyle>
            <a:lvl1pPr marL="342900" indent="-342900">
              <a:lnSpc>
                <a:spcPct val="150000"/>
              </a:lnSpc>
              <a:buFont typeface="+mj-lt"/>
              <a:buAutoNum type="romanUcPeriod"/>
              <a:defRPr/>
            </a:lvl1pPr>
          </a:lstStyle>
          <a:p>
            <a:pPr lvl="0"/>
            <a:r>
              <a:rPr lang="it-IT" dirty="0"/>
              <a:t>Agenda item 1</a:t>
            </a:r>
          </a:p>
        </p:txBody>
      </p:sp>
      <p:sp>
        <p:nvSpPr>
          <p:cNvPr id="6" name="Segnaposto numero diapositiva 5"/>
          <p:cNvSpPr>
            <a:spLocks noGrp="1"/>
          </p:cNvSpPr>
          <p:nvPr>
            <p:ph type="sldNum" sz="quarter" idx="13"/>
          </p:nvPr>
        </p:nvSpPr>
        <p:spPr>
          <a:xfrm>
            <a:off x="8761443" y="6402046"/>
            <a:ext cx="2658763" cy="345990"/>
          </a:xfrm>
        </p:spPr>
        <p:txBody>
          <a:bodyPr/>
          <a:lstStyle/>
          <a:p>
            <a:fld id="{54E9E950-B692-4710-B96A-7F538B3DAFD9}" type="slidenum">
              <a:rPr lang="it-IT" smtClean="0"/>
              <a:t>‹N›</a:t>
            </a:fld>
            <a:endParaRPr lang="it-IT" dirty="0"/>
          </a:p>
        </p:txBody>
      </p:sp>
    </p:spTree>
    <p:extLst>
      <p:ext uri="{BB962C8B-B14F-4D97-AF65-F5344CB8AC3E}">
        <p14:creationId xmlns:p14="http://schemas.microsoft.com/office/powerpoint/2010/main" val="245519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p:txBody>
          <a:bodyPr/>
          <a:lstStyle>
            <a:lvl1pPr>
              <a:defRPr/>
            </a:lvl1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fld id="{54E9E950-B692-4710-B96A-7F538B3DAFD9}" type="slidenum">
              <a:rPr lang="it-IT" smtClean="0"/>
              <a:t>‹N›</a:t>
            </a:fld>
            <a:endParaRPr lang="it-IT" dirty="0"/>
          </a:p>
        </p:txBody>
      </p:sp>
      <p:sp>
        <p:nvSpPr>
          <p:cNvPr id="5" name="Segnaposto titolo 1"/>
          <p:cNvSpPr>
            <a:spLocks noGrp="1"/>
          </p:cNvSpPr>
          <p:nvPr>
            <p:ph type="title" hasCustomPrompt="1"/>
          </p:nvPr>
        </p:nvSpPr>
        <p:spPr>
          <a:xfrm>
            <a:off x="716691" y="59266"/>
            <a:ext cx="9893515" cy="879849"/>
          </a:xfrm>
          <a:prstGeom prst="rect">
            <a:avLst/>
          </a:prstGeom>
        </p:spPr>
        <p:txBody>
          <a:bodyPr vert="horz" lIns="91440" tIns="45720" rIns="91440" bIns="45720" rtlCol="0" anchor="ctr">
            <a:normAutofit/>
          </a:bodyPr>
          <a:lstStyle>
            <a:lvl1pPr>
              <a:defRPr baseline="0"/>
            </a:lvl1pPr>
          </a:lstStyle>
          <a:p>
            <a:r>
              <a:rPr lang="it-IT" dirty="0"/>
              <a:t>Layout Titolo e contenuto</a:t>
            </a:r>
          </a:p>
        </p:txBody>
      </p:sp>
      <p:sp>
        <p:nvSpPr>
          <p:cNvPr id="4" name="Segnaposto contenuto 3"/>
          <p:cNvSpPr>
            <a:spLocks noGrp="1"/>
          </p:cNvSpPr>
          <p:nvPr>
            <p:ph sz="quarter" idx="13" hasCustomPrompt="1"/>
          </p:nvPr>
        </p:nvSpPr>
        <p:spPr>
          <a:xfrm>
            <a:off x="198438" y="85725"/>
            <a:ext cx="1285305" cy="2162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400" b="0">
                <a:solidFill>
                  <a:srgbClr val="FFFFFF"/>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it-IT" sz="1200" dirty="0">
                <a:solidFill>
                  <a:srgbClr val="FFFFFF"/>
                </a:solidFill>
              </a:rPr>
              <a:t>I. Agenda item </a:t>
            </a:r>
          </a:p>
          <a:p>
            <a:pPr lvl="0"/>
            <a:endParaRPr lang="it-IT" dirty="0"/>
          </a:p>
        </p:txBody>
      </p:sp>
    </p:spTree>
    <p:extLst>
      <p:ext uri="{BB962C8B-B14F-4D97-AF65-F5344CB8AC3E}">
        <p14:creationId xmlns:p14="http://schemas.microsoft.com/office/powerpoint/2010/main" val="317479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normAutofit/>
          </a:bodyPr>
          <a:lstStyle>
            <a:lvl1pPr>
              <a:defRPr sz="2400"/>
            </a:lvl1pPr>
          </a:lstStyle>
          <a:p>
            <a:r>
              <a:rPr lang="it-IT" dirty="0"/>
              <a:t>Layout due contenuti</a:t>
            </a:r>
          </a:p>
        </p:txBody>
      </p:sp>
      <p:sp>
        <p:nvSpPr>
          <p:cNvPr id="3" name="Segnaposto contenuto 2"/>
          <p:cNvSpPr>
            <a:spLocks noGrp="1"/>
          </p:cNvSpPr>
          <p:nvPr>
            <p:ph sz="half" idx="1"/>
          </p:nvPr>
        </p:nvSpPr>
        <p:spPr>
          <a:xfrm>
            <a:off x="838201"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contenuto 3"/>
          <p:cNvSpPr>
            <a:spLocks noGrp="1"/>
          </p:cNvSpPr>
          <p:nvPr>
            <p:ph sz="half" idx="2"/>
          </p:nvPr>
        </p:nvSpPr>
        <p:spPr>
          <a:xfrm>
            <a:off x="6172201"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p:cNvSpPr>
            <a:spLocks noGrp="1"/>
          </p:cNvSpPr>
          <p:nvPr>
            <p:ph type="sldNum" sz="quarter" idx="12"/>
          </p:nvPr>
        </p:nvSpPr>
        <p:spPr/>
        <p:txBody>
          <a:bodyPr/>
          <a:lstStyle/>
          <a:p>
            <a:fld id="{54E9E950-B692-4710-B96A-7F538B3DAFD9}" type="slidenum">
              <a:rPr lang="it-IT" smtClean="0"/>
              <a:t>‹N›</a:t>
            </a:fld>
            <a:endParaRPr lang="it-IT" dirty="0"/>
          </a:p>
        </p:txBody>
      </p:sp>
      <p:sp>
        <p:nvSpPr>
          <p:cNvPr id="11" name="Segnaposto contenuto 3"/>
          <p:cNvSpPr>
            <a:spLocks noGrp="1"/>
          </p:cNvSpPr>
          <p:nvPr>
            <p:ph sz="quarter" idx="13" hasCustomPrompt="1"/>
          </p:nvPr>
        </p:nvSpPr>
        <p:spPr>
          <a:xfrm>
            <a:off x="198438" y="85725"/>
            <a:ext cx="1285305" cy="2162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200" b="0">
                <a:solidFill>
                  <a:srgbClr val="FFFFFF"/>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it-IT" sz="1200" dirty="0">
                <a:solidFill>
                  <a:srgbClr val="FFFFFF"/>
                </a:solidFill>
              </a:rPr>
              <a:t>I. Agenda item </a:t>
            </a:r>
          </a:p>
          <a:p>
            <a:pPr lvl="0"/>
            <a:endParaRPr lang="it-IT" dirty="0"/>
          </a:p>
        </p:txBody>
      </p:sp>
    </p:spTree>
    <p:extLst>
      <p:ext uri="{BB962C8B-B14F-4D97-AF65-F5344CB8AC3E}">
        <p14:creationId xmlns:p14="http://schemas.microsoft.com/office/powerpoint/2010/main" val="407453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normAutofit/>
          </a:bodyPr>
          <a:lstStyle>
            <a:lvl1pPr>
              <a:defRPr sz="240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it-IT" dirty="0"/>
              <a:t>Layout solo Titolo</a:t>
            </a:r>
          </a:p>
        </p:txBody>
      </p:sp>
      <p:sp>
        <p:nvSpPr>
          <p:cNvPr id="5" name="Segnaposto numero diapositiva 4"/>
          <p:cNvSpPr>
            <a:spLocks noGrp="1"/>
          </p:cNvSpPr>
          <p:nvPr>
            <p:ph type="sldNum" sz="quarter" idx="12"/>
          </p:nvPr>
        </p:nvSpPr>
        <p:spPr/>
        <p:txBody>
          <a:bodyPr/>
          <a:lstStyle/>
          <a:p>
            <a:fld id="{54E9E950-B692-4710-B96A-7F538B3DAFD9}" type="slidenum">
              <a:rPr lang="it-IT" smtClean="0"/>
              <a:t>‹N›</a:t>
            </a:fld>
            <a:endParaRPr lang="it-IT" dirty="0"/>
          </a:p>
        </p:txBody>
      </p:sp>
      <p:sp>
        <p:nvSpPr>
          <p:cNvPr id="6" name="Segnaposto contenuto 3"/>
          <p:cNvSpPr>
            <a:spLocks noGrp="1"/>
          </p:cNvSpPr>
          <p:nvPr>
            <p:ph sz="quarter" idx="13" hasCustomPrompt="1"/>
          </p:nvPr>
        </p:nvSpPr>
        <p:spPr>
          <a:xfrm>
            <a:off x="198438" y="85725"/>
            <a:ext cx="1285305" cy="2162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200" b="0">
                <a:solidFill>
                  <a:srgbClr val="FFFFFF"/>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it-IT" sz="1200" dirty="0">
                <a:solidFill>
                  <a:srgbClr val="FFFFFF"/>
                </a:solidFill>
              </a:rPr>
              <a:t>I. Agenda item </a:t>
            </a:r>
          </a:p>
          <a:p>
            <a:pPr lvl="0"/>
            <a:endParaRPr lang="it-IT" dirty="0"/>
          </a:p>
        </p:txBody>
      </p:sp>
    </p:spTree>
    <p:extLst>
      <p:ext uri="{BB962C8B-B14F-4D97-AF65-F5344CB8AC3E}">
        <p14:creationId xmlns:p14="http://schemas.microsoft.com/office/powerpoint/2010/main" val="424363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4E9E950-B692-4710-B96A-7F538B3DAFD9}" type="slidenum">
              <a:rPr lang="it-IT" smtClean="0"/>
              <a:t>‹N›</a:t>
            </a:fld>
            <a:endParaRPr lang="it-IT" dirty="0"/>
          </a:p>
        </p:txBody>
      </p:sp>
    </p:spTree>
    <p:extLst>
      <p:ext uri="{BB962C8B-B14F-4D97-AF65-F5344CB8AC3E}">
        <p14:creationId xmlns:p14="http://schemas.microsoft.com/office/powerpoint/2010/main" val="305277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iusura/Footer">
    <p:spTree>
      <p:nvGrpSpPr>
        <p:cNvPr id="1" name=""/>
        <p:cNvGrpSpPr/>
        <p:nvPr/>
      </p:nvGrpSpPr>
      <p:grpSpPr>
        <a:xfrm>
          <a:off x="0" y="0"/>
          <a:ext cx="0" cy="0"/>
          <a:chOff x="0" y="0"/>
          <a:chExt cx="0" cy="0"/>
        </a:xfrm>
      </p:grpSpPr>
      <p:sp>
        <p:nvSpPr>
          <p:cNvPr id="3" name="Segnaposto data 2"/>
          <p:cNvSpPr>
            <a:spLocks noGrp="1"/>
          </p:cNvSpPr>
          <p:nvPr>
            <p:ph type="dt" sz="half" idx="10"/>
          </p:nvPr>
        </p:nvSpPr>
        <p:spPr>
          <a:xfrm>
            <a:off x="838199" y="6356351"/>
            <a:ext cx="2743200" cy="365125"/>
          </a:xfrm>
          <a:prstGeom prst="rect">
            <a:avLst/>
          </a:prstGeom>
        </p:spPr>
        <p:txBody>
          <a:bodyPr/>
          <a:lstStyle/>
          <a:p>
            <a:endParaRPr lang="it-IT" dirty="0"/>
          </a:p>
        </p:txBody>
      </p:sp>
      <p:sp>
        <p:nvSpPr>
          <p:cNvPr id="4" name="Segnaposto piè di pagina 3"/>
          <p:cNvSpPr>
            <a:spLocks noGrp="1"/>
          </p:cNvSpPr>
          <p:nvPr>
            <p:ph type="ftr" sz="quarter" idx="11"/>
          </p:nvPr>
        </p:nvSpPr>
        <p:spPr>
          <a:xfrm>
            <a:off x="813487" y="6462584"/>
            <a:ext cx="3622590" cy="308919"/>
          </a:xfrm>
          <a:prstGeom prst="rect">
            <a:avLst/>
          </a:prstGeom>
        </p:spPr>
        <p:txBody>
          <a:bodyPr/>
          <a:lstStyle/>
          <a:p>
            <a:endParaRPr lang="it-IT" dirty="0"/>
          </a:p>
        </p:txBody>
      </p:sp>
      <p:sp>
        <p:nvSpPr>
          <p:cNvPr id="5" name="Segnaposto numero diapositiva 4"/>
          <p:cNvSpPr>
            <a:spLocks noGrp="1"/>
          </p:cNvSpPr>
          <p:nvPr>
            <p:ph type="sldNum" sz="quarter" idx="12"/>
          </p:nvPr>
        </p:nvSpPr>
        <p:spPr/>
        <p:txBody>
          <a:bodyPr/>
          <a:lstStyle/>
          <a:p>
            <a:fld id="{54E9E950-B692-4710-B96A-7F538B3DAFD9}" type="slidenum">
              <a:rPr lang="it-IT" smtClean="0"/>
              <a:t>‹N›</a:t>
            </a:fld>
            <a:endParaRPr lang="it-IT" dirty="0"/>
          </a:p>
        </p:txBody>
      </p:sp>
      <p:sp>
        <p:nvSpPr>
          <p:cNvPr id="8" name="Segnaposto testo 7"/>
          <p:cNvSpPr>
            <a:spLocks noGrp="1"/>
          </p:cNvSpPr>
          <p:nvPr>
            <p:ph type="body" sz="quarter" idx="13" hasCustomPrompt="1"/>
          </p:nvPr>
        </p:nvSpPr>
        <p:spPr>
          <a:xfrm>
            <a:off x="922337" y="1570038"/>
            <a:ext cx="9955572" cy="1371570"/>
          </a:xfrm>
        </p:spPr>
        <p:txBody>
          <a:bodyPr/>
          <a:lstStyle>
            <a:lvl1pPr marL="0" indent="0">
              <a:buNone/>
              <a:defRPr/>
            </a:lvl1pPr>
          </a:lstStyle>
          <a:p>
            <a:pPr lvl="0"/>
            <a:r>
              <a:rPr lang="it-IT" dirty="0"/>
              <a:t>Pagina di chiusura per conclusioni e/o </a:t>
            </a:r>
            <a:r>
              <a:rPr lang="it-IT" dirty="0" err="1"/>
              <a:t>footer</a:t>
            </a:r>
            <a:endParaRPr lang="it-IT" dirty="0"/>
          </a:p>
        </p:txBody>
      </p:sp>
      <p:sp>
        <p:nvSpPr>
          <p:cNvPr id="2" name="Rettangolo 1">
            <a:extLst>
              <a:ext uri="{FF2B5EF4-FFF2-40B4-BE49-F238E27FC236}">
                <a16:creationId xmlns:a16="http://schemas.microsoft.com/office/drawing/2014/main" id="{BBDA45E5-4CE4-CBCA-7B23-A89698FD0DCB}"/>
              </a:ext>
            </a:extLst>
          </p:cNvPr>
          <p:cNvSpPr/>
          <p:nvPr userDrawn="1"/>
        </p:nvSpPr>
        <p:spPr>
          <a:xfrm>
            <a:off x="0" y="5650173"/>
            <a:ext cx="12192000" cy="1207827"/>
          </a:xfrm>
          <a:prstGeom prst="rect">
            <a:avLst/>
          </a:prstGeom>
          <a:solidFill>
            <a:srgbClr val="002060"/>
          </a:solidFill>
          <a:ln>
            <a:solidFill>
              <a:srgbClr val="273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9836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FFFF">
                <a:lumMod val="30000"/>
                <a:lumOff val="70000"/>
                <a:alpha val="76000"/>
              </a:srgbClr>
            </a:gs>
            <a:gs pos="100000">
              <a:schemeClr val="bg1">
                <a:lumMod val="95000"/>
              </a:schemeClr>
            </a:gs>
            <a:gs pos="100000">
              <a:schemeClr val="accent3">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716691" y="59266"/>
            <a:ext cx="9893515" cy="879849"/>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838202" y="1266092"/>
            <a:ext cx="10515600" cy="4910871"/>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8761443" y="6402046"/>
            <a:ext cx="2658763" cy="345990"/>
          </a:xfrm>
          <a:prstGeom prst="rect">
            <a:avLst/>
          </a:prstGeom>
        </p:spPr>
        <p:txBody>
          <a:bodyPr vert="horz" lIns="91440" tIns="45720" rIns="91440" bIns="45720" rtlCol="0" anchor="ctr"/>
          <a:lstStyle>
            <a:lvl1pPr algn="r">
              <a:defRPr sz="1400">
                <a:solidFill>
                  <a:schemeClr val="tx1"/>
                </a:solidFill>
                <a:latin typeface="Arial" panose="020B0604020202020204" pitchFamily="34" charset="0"/>
                <a:cs typeface="Arial" panose="020B0604020202020204" pitchFamily="34" charset="0"/>
              </a:defRPr>
            </a:lvl1pPr>
          </a:lstStyle>
          <a:p>
            <a:r>
              <a:rPr lang="it-IT" dirty="0"/>
              <a:t>N.</a:t>
            </a:r>
          </a:p>
        </p:txBody>
      </p:sp>
      <p:cxnSp>
        <p:nvCxnSpPr>
          <p:cNvPr id="12" name="Connettore 1 11"/>
          <p:cNvCxnSpPr/>
          <p:nvPr/>
        </p:nvCxnSpPr>
        <p:spPr>
          <a:xfrm>
            <a:off x="803187" y="6359843"/>
            <a:ext cx="10565028" cy="0"/>
          </a:xfrm>
          <a:prstGeom prst="line">
            <a:avLst/>
          </a:prstGeom>
          <a:ln w="12700" cap="rnd" cmpd="sng">
            <a:solidFill>
              <a:srgbClr val="2D508F"/>
            </a:solidFill>
            <a:prstDash val="solid"/>
          </a:ln>
          <a:effectLst>
            <a:outerShdw blurRad="50800" dist="50800" dir="5400000" algn="ctr" rotWithShape="0">
              <a:srgbClr val="000000">
                <a:alpha val="27000"/>
              </a:srgbClr>
            </a:outerShdw>
          </a:effectLst>
        </p:spPr>
        <p:style>
          <a:lnRef idx="1">
            <a:schemeClr val="accent1"/>
          </a:lnRef>
          <a:fillRef idx="0">
            <a:schemeClr val="accent1"/>
          </a:fillRef>
          <a:effectRef idx="0">
            <a:schemeClr val="accent1"/>
          </a:effectRef>
          <a:fontRef idx="minor">
            <a:schemeClr val="tx1"/>
          </a:fontRef>
        </p:style>
      </p:cxnSp>
      <p:pic>
        <p:nvPicPr>
          <p:cNvPr id="1028" name="Picture 4" descr="H:\Assoconsult\Comunicazione\2017_corporate design\solo logo-white.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859463" y="0"/>
            <a:ext cx="1121483" cy="1037968"/>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0"/>
            <a:ext cx="12192000" cy="973123"/>
          </a:xfrm>
          <a:prstGeom prst="rect">
            <a:avLst/>
          </a:prstGeom>
          <a:solidFill>
            <a:srgbClr val="00518E"/>
          </a:solid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H:\Assoconsult\Comunicazione\2017_corporate design\solo logo-white.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929524" y="0"/>
            <a:ext cx="1051421" cy="973123"/>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r="817" b="8982"/>
          <a:stretch/>
        </p:blipFill>
        <p:spPr>
          <a:xfrm>
            <a:off x="576339" y="6474992"/>
            <a:ext cx="1730763" cy="337038"/>
          </a:xfrm>
          <a:prstGeom prst="rect">
            <a:avLst/>
          </a:prstGeom>
          <a:noFill/>
          <a:ln>
            <a:noFill/>
          </a:ln>
        </p:spPr>
      </p:pic>
    </p:spTree>
    <p:extLst>
      <p:ext uri="{BB962C8B-B14F-4D97-AF65-F5344CB8AC3E}">
        <p14:creationId xmlns:p14="http://schemas.microsoft.com/office/powerpoint/2010/main" val="6607402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50" r:id="rId3"/>
    <p:sldLayoutId id="2147483652" r:id="rId4"/>
    <p:sldLayoutId id="2147483662" r:id="rId5"/>
    <p:sldLayoutId id="2147483655" r:id="rId6"/>
    <p:sldLayoutId id="2147483660" r:id="rId7"/>
  </p:sldLayoutIdLst>
  <p:hf hdr="0" ftr="0" dt="0"/>
  <p:txStyles>
    <p:titleStyle>
      <a:lvl1pPr algn="l" defTabSz="914400" rtl="0" eaLnBrk="1" latinLnBrk="0" hangingPunct="1">
        <a:lnSpc>
          <a:spcPct val="90000"/>
        </a:lnSpc>
        <a:spcBef>
          <a:spcPct val="0"/>
        </a:spcBef>
        <a:buNone/>
        <a:defRPr sz="2400" b="1" kern="120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defRPr>
      </a:lvl1pPr>
    </p:titleStyle>
    <p:bodyStyle>
      <a:lvl1pPr marL="270000" indent="-285750" algn="l" defTabSz="914400" rtl="0" eaLnBrk="1" latinLnBrk="0" hangingPunct="1">
        <a:lnSpc>
          <a:spcPct val="90000"/>
        </a:lnSpc>
        <a:spcBef>
          <a:spcPts val="1000"/>
        </a:spcBef>
        <a:buFont typeface="Wingdings" panose="05000000000000000000" pitchFamily="2" charset="2"/>
        <a:buChar char="q"/>
        <a:defRPr sz="1800" b="1" kern="120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20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52000" indent="-228600" algn="l" defTabSz="914400" rtl="0" eaLnBrk="1" latinLnBrk="0" hangingPunct="1">
        <a:lnSpc>
          <a:spcPct val="90000"/>
        </a:lnSpc>
        <a:spcBef>
          <a:spcPts val="500"/>
        </a:spcBef>
        <a:buSzPct val="115000"/>
        <a:buFont typeface="Courier New" panose="02070309020205020404" pitchFamily="49" charset="0"/>
        <a:buChar char="o"/>
        <a:defRPr sz="1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2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2000" indent="-228600" algn="l" defTabSz="914400" rtl="0" eaLnBrk="1" latinLnBrk="0" hangingPunct="1">
        <a:lnSpc>
          <a:spcPct val="90000"/>
        </a:lnSpc>
        <a:spcBef>
          <a:spcPts val="500"/>
        </a:spcBef>
        <a:buFont typeface="Wingdings" panose="05000000000000000000" pitchFamily="2" charset="2"/>
        <a:buChar char="v"/>
        <a:defRPr sz="11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1"/>
          </p:nvPr>
        </p:nvSpPr>
        <p:spPr>
          <a:xfrm>
            <a:off x="650938" y="3331698"/>
            <a:ext cx="8253804" cy="914400"/>
          </a:xfrm>
          <a:solidFill>
            <a:srgbClr val="FFFFFF"/>
          </a:solidFill>
        </p:spPr>
        <p:txBody>
          <a:bodyPr>
            <a:normAutofit/>
          </a:bodyPr>
          <a:lstStyle/>
          <a:p>
            <a:r>
              <a:rPr lang="it-IT" sz="3600" dirty="0"/>
              <a:t>Automazione, creatività e tecnologia</a:t>
            </a:r>
          </a:p>
        </p:txBody>
      </p:sp>
      <p:sp>
        <p:nvSpPr>
          <p:cNvPr id="4" name="Segnaposto testo 3"/>
          <p:cNvSpPr>
            <a:spLocks noGrp="1"/>
          </p:cNvSpPr>
          <p:nvPr>
            <p:ph type="body" sz="quarter" idx="12"/>
          </p:nvPr>
        </p:nvSpPr>
        <p:spPr>
          <a:xfrm>
            <a:off x="604869" y="4312138"/>
            <a:ext cx="7391051" cy="646982"/>
          </a:xfrm>
        </p:spPr>
        <p:txBody>
          <a:bodyPr>
            <a:normAutofit fontScale="85000" lnSpcReduction="10000"/>
          </a:bodyPr>
          <a:lstStyle/>
          <a:p>
            <a:r>
              <a:rPr lang="it-IT" dirty="0"/>
              <a:t>Le sfide per le imprese italiane nel panorama internazionale che cambia</a:t>
            </a:r>
          </a:p>
          <a:p>
            <a:endParaRPr lang="it-IT" dirty="0"/>
          </a:p>
        </p:txBody>
      </p:sp>
      <p:sp>
        <p:nvSpPr>
          <p:cNvPr id="7" name="Segnaposto testo 6">
            <a:extLst>
              <a:ext uri="{FF2B5EF4-FFF2-40B4-BE49-F238E27FC236}">
                <a16:creationId xmlns:a16="http://schemas.microsoft.com/office/drawing/2014/main" id="{BBCA875A-7C31-54A8-9417-959DB71A5081}"/>
              </a:ext>
            </a:extLst>
          </p:cNvPr>
          <p:cNvSpPr>
            <a:spLocks noGrp="1"/>
          </p:cNvSpPr>
          <p:nvPr>
            <p:ph type="body" sz="quarter" idx="13"/>
          </p:nvPr>
        </p:nvSpPr>
        <p:spPr>
          <a:xfrm>
            <a:off x="740070" y="5270463"/>
            <a:ext cx="6351610" cy="914399"/>
          </a:xfrm>
        </p:spPr>
        <p:txBody>
          <a:bodyPr>
            <a:normAutofit/>
          </a:bodyPr>
          <a:lstStyle/>
          <a:p>
            <a:r>
              <a:rPr lang="it-IT" sz="1400" dirty="0"/>
              <a:t>Tullio Buccellato – Economista, Centro Studi Confindustria</a:t>
            </a:r>
          </a:p>
        </p:txBody>
      </p:sp>
    </p:spTree>
    <p:extLst>
      <p:ext uri="{BB962C8B-B14F-4D97-AF65-F5344CB8AC3E}">
        <p14:creationId xmlns:p14="http://schemas.microsoft.com/office/powerpoint/2010/main" val="318774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647F78ED-7314-1B9E-4B17-E904C6CA01B9}"/>
              </a:ext>
            </a:extLst>
          </p:cNvPr>
          <p:cNvSpPr>
            <a:spLocks noGrp="1"/>
          </p:cNvSpPr>
          <p:nvPr>
            <p:ph idx="1"/>
          </p:nvPr>
        </p:nvSpPr>
        <p:spPr>
          <a:xfrm>
            <a:off x="1" y="1189763"/>
            <a:ext cx="5706388" cy="356007"/>
          </a:xfrm>
        </p:spPr>
        <p:txBody>
          <a:bodyPr>
            <a:normAutofit fontScale="85000" lnSpcReduction="10000"/>
          </a:bodyPr>
          <a:lstStyle/>
          <a:p>
            <a:r>
              <a:rPr lang="it-IT" dirty="0"/>
              <a:t>BBF – Italia seconda per numero di mercati raggiunti</a:t>
            </a:r>
          </a:p>
        </p:txBody>
      </p:sp>
      <p:sp>
        <p:nvSpPr>
          <p:cNvPr id="3" name="Segnaposto numero diapositiva 2">
            <a:extLst>
              <a:ext uri="{FF2B5EF4-FFF2-40B4-BE49-F238E27FC236}">
                <a16:creationId xmlns:a16="http://schemas.microsoft.com/office/drawing/2014/main" id="{23799078-266E-61C8-B9E1-079B4973EBA6}"/>
              </a:ext>
            </a:extLst>
          </p:cNvPr>
          <p:cNvSpPr>
            <a:spLocks noGrp="1"/>
          </p:cNvSpPr>
          <p:nvPr>
            <p:ph type="sldNum" sz="quarter" idx="12"/>
          </p:nvPr>
        </p:nvSpPr>
        <p:spPr/>
        <p:txBody>
          <a:bodyPr/>
          <a:lstStyle/>
          <a:p>
            <a:fld id="{54E9E950-B692-4710-B96A-7F538B3DAFD9}" type="slidenum">
              <a:rPr lang="it-IT" smtClean="0"/>
              <a:t>9</a:t>
            </a:fld>
            <a:endParaRPr lang="it-IT" dirty="0"/>
          </a:p>
        </p:txBody>
      </p:sp>
      <p:sp>
        <p:nvSpPr>
          <p:cNvPr id="4" name="Titolo 3">
            <a:extLst>
              <a:ext uri="{FF2B5EF4-FFF2-40B4-BE49-F238E27FC236}">
                <a16:creationId xmlns:a16="http://schemas.microsoft.com/office/drawing/2014/main" id="{C4F5D346-D8FC-95F3-2D15-105C14D55417}"/>
              </a:ext>
            </a:extLst>
          </p:cNvPr>
          <p:cNvSpPr>
            <a:spLocks noGrp="1"/>
          </p:cNvSpPr>
          <p:nvPr>
            <p:ph type="title"/>
          </p:nvPr>
        </p:nvSpPr>
        <p:spPr/>
        <p:txBody>
          <a:bodyPr/>
          <a:lstStyle/>
          <a:p>
            <a:r>
              <a:rPr lang="it-IT" dirty="0"/>
              <a:t>Italia estremamente competitiva sui mercati internazionali</a:t>
            </a:r>
          </a:p>
        </p:txBody>
      </p:sp>
      <p:pic>
        <p:nvPicPr>
          <p:cNvPr id="9" name="Segnaposto contenuto 8" descr="Immagine che contiene testo, schermata, diagramma, Diagramma&#10;&#10;Descrizione generata automaticamente">
            <a:extLst>
              <a:ext uri="{FF2B5EF4-FFF2-40B4-BE49-F238E27FC236}">
                <a16:creationId xmlns:a16="http://schemas.microsoft.com/office/drawing/2014/main" id="{0FFAC2FF-A5A4-7C54-A0A1-CF6F5A99A3D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21400" y="1825169"/>
            <a:ext cx="5978073" cy="3948971"/>
          </a:xfrm>
        </p:spPr>
      </p:pic>
      <p:sp>
        <p:nvSpPr>
          <p:cNvPr id="6" name="Segnaposto contenuto 1">
            <a:extLst>
              <a:ext uri="{FF2B5EF4-FFF2-40B4-BE49-F238E27FC236}">
                <a16:creationId xmlns:a16="http://schemas.microsoft.com/office/drawing/2014/main" id="{6AA44127-9863-8972-4DD4-ABEF304629CA}"/>
              </a:ext>
            </a:extLst>
          </p:cNvPr>
          <p:cNvSpPr txBox="1">
            <a:spLocks/>
          </p:cNvSpPr>
          <p:nvPr/>
        </p:nvSpPr>
        <p:spPr>
          <a:xfrm>
            <a:off x="6295735" y="1189762"/>
            <a:ext cx="5706388" cy="356007"/>
          </a:xfrm>
          <a:prstGeom prst="rect">
            <a:avLst/>
          </a:prstGeom>
        </p:spPr>
        <p:txBody>
          <a:bodyPr vert="horz" lIns="91440" tIns="45720" rIns="91440" bIns="45720" rtlCol="0">
            <a:normAutofit fontScale="92500"/>
          </a:bodyPr>
          <a:lstStyle>
            <a:lvl1pPr marL="270000" indent="-285750" algn="l" defTabSz="914400" rtl="0" eaLnBrk="1" latinLnBrk="0" hangingPunct="1">
              <a:lnSpc>
                <a:spcPct val="90000"/>
              </a:lnSpc>
              <a:spcBef>
                <a:spcPts val="1000"/>
              </a:spcBef>
              <a:buFont typeface="Wingdings" panose="05000000000000000000" pitchFamily="2" charset="2"/>
              <a:buChar char="q"/>
              <a:defRPr sz="1800" b="1" kern="120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20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52000" indent="-228600" algn="l" defTabSz="914400" rtl="0" eaLnBrk="1" latinLnBrk="0" hangingPunct="1">
              <a:lnSpc>
                <a:spcPct val="90000"/>
              </a:lnSpc>
              <a:spcBef>
                <a:spcPts val="500"/>
              </a:spcBef>
              <a:buSzPct val="115000"/>
              <a:buFont typeface="Courier New" panose="02070309020205020404" pitchFamily="49" charset="0"/>
              <a:buChar char="o"/>
              <a:defRPr sz="1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2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2000" indent="-228600" algn="l" defTabSz="914400" rtl="0" eaLnBrk="1" latinLnBrk="0" hangingPunct="1">
              <a:lnSpc>
                <a:spcPct val="90000"/>
              </a:lnSpc>
              <a:spcBef>
                <a:spcPts val="500"/>
              </a:spcBef>
              <a:buFont typeface="Wingdings" panose="05000000000000000000" pitchFamily="2" charset="2"/>
              <a:buChar char="v"/>
              <a:defRPr sz="11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ACT – Italia terza per numero di mercati raggiunti</a:t>
            </a:r>
          </a:p>
        </p:txBody>
      </p:sp>
      <p:pic>
        <p:nvPicPr>
          <p:cNvPr id="11" name="Immagine 10" descr="Immagine che contiene testo, schermata, linea, diagramma&#10;&#10;Descrizione generata automaticamente">
            <a:extLst>
              <a:ext uri="{FF2B5EF4-FFF2-40B4-BE49-F238E27FC236}">
                <a16:creationId xmlns:a16="http://schemas.microsoft.com/office/drawing/2014/main" id="{FD1485AE-42FB-17DD-FF7E-2BF8D884871E}"/>
              </a:ext>
            </a:extLst>
          </p:cNvPr>
          <p:cNvPicPr>
            <a:picLocks noChangeAspect="1"/>
          </p:cNvPicPr>
          <p:nvPr/>
        </p:nvPicPr>
        <p:blipFill rotWithShape="1">
          <a:blip r:embed="rId3">
            <a:extLst>
              <a:ext uri="{28A0092B-C50C-407E-A947-70E740481C1C}">
                <a14:useLocalDpi xmlns:a14="http://schemas.microsoft.com/office/drawing/2010/main" val="0"/>
              </a:ext>
            </a:extLst>
          </a:blip>
          <a:srcRect l="33422" b="12792"/>
          <a:stretch/>
        </p:blipFill>
        <p:spPr>
          <a:xfrm>
            <a:off x="117927" y="1825169"/>
            <a:ext cx="5588462" cy="3954020"/>
          </a:xfrm>
          <a:prstGeom prst="rect">
            <a:avLst/>
          </a:prstGeom>
        </p:spPr>
      </p:pic>
      <p:sp>
        <p:nvSpPr>
          <p:cNvPr id="5" name="CasellaDiTesto 4">
            <a:extLst>
              <a:ext uri="{FF2B5EF4-FFF2-40B4-BE49-F238E27FC236}">
                <a16:creationId xmlns:a16="http://schemas.microsoft.com/office/drawing/2014/main" id="{815C1132-3AD0-C67D-1D06-3BD388435F77}"/>
              </a:ext>
            </a:extLst>
          </p:cNvPr>
          <p:cNvSpPr txBox="1"/>
          <p:nvPr/>
        </p:nvSpPr>
        <p:spPr>
          <a:xfrm>
            <a:off x="1523630" y="6053539"/>
            <a:ext cx="8035039" cy="307777"/>
          </a:xfrm>
          <a:prstGeom prst="rect">
            <a:avLst/>
          </a:prstGeom>
          <a:noFill/>
        </p:spPr>
        <p:txBody>
          <a:bodyPr wrap="square">
            <a:spAutoFit/>
          </a:bodyPr>
          <a:lstStyle/>
          <a:p>
            <a:r>
              <a:rPr lang="it-IT" sz="1400" b="0" i="1" u="none" strike="noStrike" baseline="0" dirty="0">
                <a:latin typeface="Futura-MediumItalic"/>
              </a:rPr>
              <a:t>Fonte: </a:t>
            </a:r>
            <a:r>
              <a:rPr lang="it-IT" sz="1400" b="0" u="none" strike="noStrike" baseline="0" dirty="0">
                <a:latin typeface="Futura-MediumItalic"/>
              </a:rPr>
              <a:t>elaborazione CSC realizzate nei rapporti di Esportare la Dolce Vita e </a:t>
            </a:r>
            <a:r>
              <a:rPr lang="it-IT" sz="1400" b="0" u="none" strike="noStrike" baseline="0" dirty="0" err="1">
                <a:latin typeface="Futura-MediumItalic"/>
              </a:rPr>
              <a:t>Ingenium</a:t>
            </a:r>
            <a:r>
              <a:rPr lang="it-IT" sz="1400" b="0" i="1" u="none" strike="noStrike" baseline="0" dirty="0">
                <a:latin typeface="Futura-MediumItalic"/>
              </a:rPr>
              <a:t>.</a:t>
            </a:r>
            <a:endParaRPr lang="it-IT" sz="1400" dirty="0"/>
          </a:p>
        </p:txBody>
      </p:sp>
    </p:spTree>
    <p:extLst>
      <p:ext uri="{BB962C8B-B14F-4D97-AF65-F5344CB8AC3E}">
        <p14:creationId xmlns:p14="http://schemas.microsoft.com/office/powerpoint/2010/main" val="100439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F39E1E1-F03B-1AD1-57DC-F9DFD0199A64}"/>
              </a:ext>
            </a:extLst>
          </p:cNvPr>
          <p:cNvSpPr>
            <a:spLocks noGrp="1"/>
          </p:cNvSpPr>
          <p:nvPr>
            <p:ph type="sldNum" sz="quarter" idx="12"/>
          </p:nvPr>
        </p:nvSpPr>
        <p:spPr/>
        <p:txBody>
          <a:bodyPr/>
          <a:lstStyle/>
          <a:p>
            <a:fld id="{54E9E950-B692-4710-B96A-7F538B3DAFD9}" type="slidenum">
              <a:rPr lang="it-IT" smtClean="0"/>
              <a:t>10</a:t>
            </a:fld>
            <a:endParaRPr lang="it-IT" dirty="0"/>
          </a:p>
        </p:txBody>
      </p:sp>
      <p:sp>
        <p:nvSpPr>
          <p:cNvPr id="4" name="Titolo 3">
            <a:extLst>
              <a:ext uri="{FF2B5EF4-FFF2-40B4-BE49-F238E27FC236}">
                <a16:creationId xmlns:a16="http://schemas.microsoft.com/office/drawing/2014/main" id="{F1336FED-6C19-CEFF-B08A-FB70B8801789}"/>
              </a:ext>
            </a:extLst>
          </p:cNvPr>
          <p:cNvSpPr>
            <a:spLocks noGrp="1"/>
          </p:cNvSpPr>
          <p:nvPr>
            <p:ph type="title"/>
          </p:nvPr>
        </p:nvSpPr>
        <p:spPr/>
        <p:txBody>
          <a:bodyPr/>
          <a:lstStyle/>
          <a:p>
            <a:r>
              <a:rPr lang="it-IT" dirty="0"/>
              <a:t>Gli strumenti da attivare per la realizzazione del potenziale</a:t>
            </a:r>
          </a:p>
        </p:txBody>
      </p:sp>
      <p:grpSp>
        <p:nvGrpSpPr>
          <p:cNvPr id="18" name="Gruppo 17">
            <a:extLst>
              <a:ext uri="{FF2B5EF4-FFF2-40B4-BE49-F238E27FC236}">
                <a16:creationId xmlns:a16="http://schemas.microsoft.com/office/drawing/2014/main" id="{A78D1520-DFDD-4262-47BD-355FC40CB3AF}"/>
              </a:ext>
            </a:extLst>
          </p:cNvPr>
          <p:cNvGrpSpPr/>
          <p:nvPr/>
        </p:nvGrpSpPr>
        <p:grpSpPr>
          <a:xfrm>
            <a:off x="57150" y="1940594"/>
            <a:ext cx="12134850" cy="3459972"/>
            <a:chOff x="38315" y="2533650"/>
            <a:chExt cx="12134850" cy="3459972"/>
          </a:xfrm>
        </p:grpSpPr>
        <p:pic>
          <p:nvPicPr>
            <p:cNvPr id="14" name="Immagine 13">
              <a:extLst>
                <a:ext uri="{FF2B5EF4-FFF2-40B4-BE49-F238E27FC236}">
                  <a16:creationId xmlns:a16="http://schemas.microsoft.com/office/drawing/2014/main" id="{C75875C1-39C4-D037-5CFC-64A316D4C74F}"/>
                </a:ext>
              </a:extLst>
            </p:cNvPr>
            <p:cNvPicPr>
              <a:picLocks noChangeAspect="1"/>
            </p:cNvPicPr>
            <p:nvPr/>
          </p:nvPicPr>
          <p:blipFill>
            <a:blip r:embed="rId2"/>
            <a:stretch>
              <a:fillRect/>
            </a:stretch>
          </p:blipFill>
          <p:spPr>
            <a:xfrm>
              <a:off x="38315" y="2533650"/>
              <a:ext cx="2989000" cy="2711450"/>
            </a:xfrm>
            <a:prstGeom prst="rect">
              <a:avLst/>
            </a:prstGeom>
          </p:spPr>
        </p:pic>
        <p:pic>
          <p:nvPicPr>
            <p:cNvPr id="15" name="Immagine 14">
              <a:extLst>
                <a:ext uri="{FF2B5EF4-FFF2-40B4-BE49-F238E27FC236}">
                  <a16:creationId xmlns:a16="http://schemas.microsoft.com/office/drawing/2014/main" id="{C51C495D-F3F5-C078-034A-126012A9D1C2}"/>
                </a:ext>
              </a:extLst>
            </p:cNvPr>
            <p:cNvPicPr>
              <a:picLocks noChangeAspect="1"/>
            </p:cNvPicPr>
            <p:nvPr/>
          </p:nvPicPr>
          <p:blipFill>
            <a:blip r:embed="rId3"/>
            <a:stretch>
              <a:fillRect/>
            </a:stretch>
          </p:blipFill>
          <p:spPr>
            <a:xfrm>
              <a:off x="6014238" y="2546350"/>
              <a:ext cx="3172004" cy="2918244"/>
            </a:xfrm>
            <a:prstGeom prst="rect">
              <a:avLst/>
            </a:prstGeom>
          </p:spPr>
        </p:pic>
        <p:pic>
          <p:nvPicPr>
            <p:cNvPr id="16" name="Immagine 15">
              <a:extLst>
                <a:ext uri="{FF2B5EF4-FFF2-40B4-BE49-F238E27FC236}">
                  <a16:creationId xmlns:a16="http://schemas.microsoft.com/office/drawing/2014/main" id="{76648944-1F79-27D8-0A06-A1ADA0A082DA}"/>
                </a:ext>
              </a:extLst>
            </p:cNvPr>
            <p:cNvPicPr>
              <a:picLocks noChangeAspect="1"/>
            </p:cNvPicPr>
            <p:nvPr/>
          </p:nvPicPr>
          <p:blipFill>
            <a:blip r:embed="rId4"/>
            <a:stretch>
              <a:fillRect/>
            </a:stretch>
          </p:blipFill>
          <p:spPr>
            <a:xfrm>
              <a:off x="3025238" y="2546350"/>
              <a:ext cx="2989000" cy="3435754"/>
            </a:xfrm>
            <a:prstGeom prst="rect">
              <a:avLst/>
            </a:prstGeom>
          </p:spPr>
        </p:pic>
        <p:pic>
          <p:nvPicPr>
            <p:cNvPr id="17" name="Immagine 16">
              <a:extLst>
                <a:ext uri="{FF2B5EF4-FFF2-40B4-BE49-F238E27FC236}">
                  <a16:creationId xmlns:a16="http://schemas.microsoft.com/office/drawing/2014/main" id="{9FFE2B37-A62D-D828-BE23-507F3697805C}"/>
                </a:ext>
              </a:extLst>
            </p:cNvPr>
            <p:cNvPicPr>
              <a:picLocks noChangeAspect="1"/>
            </p:cNvPicPr>
            <p:nvPr/>
          </p:nvPicPr>
          <p:blipFill>
            <a:blip r:embed="rId5"/>
            <a:stretch>
              <a:fillRect/>
            </a:stretch>
          </p:blipFill>
          <p:spPr>
            <a:xfrm>
              <a:off x="9186242" y="2546349"/>
              <a:ext cx="2986923" cy="3447273"/>
            </a:xfrm>
            <a:prstGeom prst="rect">
              <a:avLst/>
            </a:prstGeom>
          </p:spPr>
        </p:pic>
      </p:grpSp>
    </p:spTree>
    <p:extLst>
      <p:ext uri="{BB962C8B-B14F-4D97-AF65-F5344CB8AC3E}">
        <p14:creationId xmlns:p14="http://schemas.microsoft.com/office/powerpoint/2010/main" val="4069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F39E1E1-F03B-1AD1-57DC-F9DFD0199A64}"/>
              </a:ext>
            </a:extLst>
          </p:cNvPr>
          <p:cNvSpPr>
            <a:spLocks noGrp="1"/>
          </p:cNvSpPr>
          <p:nvPr>
            <p:ph type="sldNum" sz="quarter" idx="12"/>
          </p:nvPr>
        </p:nvSpPr>
        <p:spPr/>
        <p:txBody>
          <a:bodyPr/>
          <a:lstStyle/>
          <a:p>
            <a:fld id="{54E9E950-B692-4710-B96A-7F538B3DAFD9}" type="slidenum">
              <a:rPr lang="it-IT" smtClean="0"/>
              <a:t>11</a:t>
            </a:fld>
            <a:endParaRPr lang="it-IT" dirty="0"/>
          </a:p>
        </p:txBody>
      </p:sp>
      <p:sp>
        <p:nvSpPr>
          <p:cNvPr id="4" name="Titolo 3">
            <a:extLst>
              <a:ext uri="{FF2B5EF4-FFF2-40B4-BE49-F238E27FC236}">
                <a16:creationId xmlns:a16="http://schemas.microsoft.com/office/drawing/2014/main" id="{F1336FED-6C19-CEFF-B08A-FB70B8801789}"/>
              </a:ext>
            </a:extLst>
          </p:cNvPr>
          <p:cNvSpPr>
            <a:spLocks noGrp="1"/>
          </p:cNvSpPr>
          <p:nvPr>
            <p:ph type="title"/>
          </p:nvPr>
        </p:nvSpPr>
        <p:spPr>
          <a:xfrm>
            <a:off x="520701" y="59266"/>
            <a:ext cx="10089506" cy="879849"/>
          </a:xfrm>
        </p:spPr>
        <p:txBody>
          <a:bodyPr/>
          <a:lstStyle/>
          <a:p>
            <a:r>
              <a:rPr lang="it-IT" dirty="0"/>
              <a:t>La timeline dello sviluppo sostenibile</a:t>
            </a:r>
          </a:p>
        </p:txBody>
      </p:sp>
      <p:pic>
        <p:nvPicPr>
          <p:cNvPr id="5" name="Immagine 4" descr="Immagine che contiene testo, schermata, Carattere, biglietto da visita&#10;&#10;Descrizione generata automaticamente">
            <a:extLst>
              <a:ext uri="{FF2B5EF4-FFF2-40B4-BE49-F238E27FC236}">
                <a16:creationId xmlns:a16="http://schemas.microsoft.com/office/drawing/2014/main" id="{56BEA89E-C9AD-2BE0-2C18-D5A926D17060}"/>
              </a:ext>
            </a:extLst>
          </p:cNvPr>
          <p:cNvPicPr>
            <a:picLocks noChangeAspect="1"/>
          </p:cNvPicPr>
          <p:nvPr/>
        </p:nvPicPr>
        <p:blipFill>
          <a:blip r:embed="rId2"/>
          <a:stretch>
            <a:fillRect/>
          </a:stretch>
        </p:blipFill>
        <p:spPr>
          <a:xfrm>
            <a:off x="557690" y="1315157"/>
            <a:ext cx="11076619" cy="4710847"/>
          </a:xfrm>
          <a:prstGeom prst="rect">
            <a:avLst/>
          </a:prstGeom>
        </p:spPr>
      </p:pic>
    </p:spTree>
    <p:extLst>
      <p:ext uri="{BB962C8B-B14F-4D97-AF65-F5344CB8AC3E}">
        <p14:creationId xmlns:p14="http://schemas.microsoft.com/office/powerpoint/2010/main" val="100487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F39E1E1-F03B-1AD1-57DC-F9DFD0199A64}"/>
              </a:ext>
            </a:extLst>
          </p:cNvPr>
          <p:cNvSpPr>
            <a:spLocks noGrp="1"/>
          </p:cNvSpPr>
          <p:nvPr>
            <p:ph type="sldNum" sz="quarter" idx="12"/>
          </p:nvPr>
        </p:nvSpPr>
        <p:spPr/>
        <p:txBody>
          <a:bodyPr/>
          <a:lstStyle/>
          <a:p>
            <a:fld id="{54E9E950-B692-4710-B96A-7F538B3DAFD9}" type="slidenum">
              <a:rPr lang="it-IT" smtClean="0"/>
              <a:t>12</a:t>
            </a:fld>
            <a:endParaRPr lang="it-IT" dirty="0"/>
          </a:p>
        </p:txBody>
      </p:sp>
      <p:sp>
        <p:nvSpPr>
          <p:cNvPr id="4" name="Titolo 3">
            <a:extLst>
              <a:ext uri="{FF2B5EF4-FFF2-40B4-BE49-F238E27FC236}">
                <a16:creationId xmlns:a16="http://schemas.microsoft.com/office/drawing/2014/main" id="{F1336FED-6C19-CEFF-B08A-FB70B8801789}"/>
              </a:ext>
            </a:extLst>
          </p:cNvPr>
          <p:cNvSpPr>
            <a:spLocks noGrp="1"/>
          </p:cNvSpPr>
          <p:nvPr>
            <p:ph type="title"/>
          </p:nvPr>
        </p:nvSpPr>
        <p:spPr>
          <a:xfrm>
            <a:off x="520701" y="59266"/>
            <a:ext cx="10089506" cy="879849"/>
          </a:xfrm>
        </p:spPr>
        <p:txBody>
          <a:bodyPr/>
          <a:lstStyle/>
          <a:p>
            <a:r>
              <a:rPr lang="it-IT" dirty="0"/>
              <a:t>Le componenti legate alla sostenibilità nel PNRR</a:t>
            </a:r>
          </a:p>
        </p:txBody>
      </p:sp>
      <p:pic>
        <p:nvPicPr>
          <p:cNvPr id="2" name="Immagine 1" descr="Immagine che contiene testo, schermata, Parallelo, Carattere&#10;&#10;Descrizione generata automaticamente">
            <a:extLst>
              <a:ext uri="{FF2B5EF4-FFF2-40B4-BE49-F238E27FC236}">
                <a16:creationId xmlns:a16="http://schemas.microsoft.com/office/drawing/2014/main" id="{051FA058-0AFC-4FAC-0FBD-3E6D11C974F8}"/>
              </a:ext>
            </a:extLst>
          </p:cNvPr>
          <p:cNvPicPr>
            <a:picLocks noChangeAspect="1"/>
          </p:cNvPicPr>
          <p:nvPr/>
        </p:nvPicPr>
        <p:blipFill>
          <a:blip r:embed="rId2"/>
          <a:stretch>
            <a:fillRect/>
          </a:stretch>
        </p:blipFill>
        <p:spPr>
          <a:xfrm>
            <a:off x="2956947" y="1095598"/>
            <a:ext cx="5702896" cy="5149965"/>
          </a:xfrm>
          <a:prstGeom prst="rect">
            <a:avLst/>
          </a:prstGeom>
        </p:spPr>
      </p:pic>
    </p:spTree>
    <p:extLst>
      <p:ext uri="{BB962C8B-B14F-4D97-AF65-F5344CB8AC3E}">
        <p14:creationId xmlns:p14="http://schemas.microsoft.com/office/powerpoint/2010/main" val="54258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6D4DD48A-BA7F-CCBD-EA0E-35EC44A94E14}"/>
              </a:ext>
            </a:extLst>
          </p:cNvPr>
          <p:cNvSpPr>
            <a:spLocks noGrp="1"/>
          </p:cNvSpPr>
          <p:nvPr>
            <p:ph type="sldNum" sz="quarter" idx="12"/>
          </p:nvPr>
        </p:nvSpPr>
        <p:spPr/>
        <p:txBody>
          <a:bodyPr/>
          <a:lstStyle/>
          <a:p>
            <a:fld id="{54E9E950-B692-4710-B96A-7F538B3DAFD9}" type="slidenum">
              <a:rPr lang="it-IT" smtClean="0"/>
              <a:t>13</a:t>
            </a:fld>
            <a:endParaRPr lang="it-IT" dirty="0"/>
          </a:p>
        </p:txBody>
      </p:sp>
      <p:sp>
        <p:nvSpPr>
          <p:cNvPr id="4" name="Titolo 3">
            <a:extLst>
              <a:ext uri="{FF2B5EF4-FFF2-40B4-BE49-F238E27FC236}">
                <a16:creationId xmlns:a16="http://schemas.microsoft.com/office/drawing/2014/main" id="{080D44D5-6F79-B7AE-A9AC-C97D8C3A395E}"/>
              </a:ext>
            </a:extLst>
          </p:cNvPr>
          <p:cNvSpPr>
            <a:spLocks noGrp="1"/>
          </p:cNvSpPr>
          <p:nvPr>
            <p:ph type="title"/>
          </p:nvPr>
        </p:nvSpPr>
        <p:spPr>
          <a:xfrm>
            <a:off x="532451" y="214894"/>
            <a:ext cx="9893515" cy="702734"/>
          </a:xfrm>
        </p:spPr>
        <p:txBody>
          <a:bodyPr>
            <a:normAutofit fontScale="90000"/>
          </a:bodyPr>
          <a:lstStyle/>
          <a:p>
            <a:r>
              <a:rPr lang="it-IT" dirty="0"/>
              <a:t>Le imprese italiane sono posizionate a metà  di un potenziale percorso di </a:t>
            </a:r>
            <a:r>
              <a:rPr lang="it-IT" dirty="0" err="1"/>
              <a:t>servitizzazione</a:t>
            </a:r>
            <a:br>
              <a:rPr lang="it-IT" dirty="0"/>
            </a:br>
            <a:endParaRPr lang="it-IT" dirty="0"/>
          </a:p>
        </p:txBody>
      </p:sp>
      <p:pic>
        <p:nvPicPr>
          <p:cNvPr id="8" name="Immagine 7">
            <a:extLst>
              <a:ext uri="{FF2B5EF4-FFF2-40B4-BE49-F238E27FC236}">
                <a16:creationId xmlns:a16="http://schemas.microsoft.com/office/drawing/2014/main" id="{75413E23-3642-5DB7-F442-B835B03C8678}"/>
              </a:ext>
            </a:extLst>
          </p:cNvPr>
          <p:cNvPicPr>
            <a:picLocks noChangeAspect="1"/>
          </p:cNvPicPr>
          <p:nvPr/>
        </p:nvPicPr>
        <p:blipFill>
          <a:blip r:embed="rId2"/>
          <a:stretch>
            <a:fillRect/>
          </a:stretch>
        </p:blipFill>
        <p:spPr>
          <a:xfrm>
            <a:off x="1309168" y="1120769"/>
            <a:ext cx="9531477" cy="5125974"/>
          </a:xfrm>
          <a:prstGeom prst="rect">
            <a:avLst/>
          </a:prstGeom>
        </p:spPr>
      </p:pic>
    </p:spTree>
    <p:extLst>
      <p:ext uri="{BB962C8B-B14F-4D97-AF65-F5344CB8AC3E}">
        <p14:creationId xmlns:p14="http://schemas.microsoft.com/office/powerpoint/2010/main" val="241242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F39E1E1-F03B-1AD1-57DC-F9DFD0199A64}"/>
              </a:ext>
            </a:extLst>
          </p:cNvPr>
          <p:cNvSpPr>
            <a:spLocks noGrp="1"/>
          </p:cNvSpPr>
          <p:nvPr>
            <p:ph type="sldNum" sz="quarter" idx="12"/>
          </p:nvPr>
        </p:nvSpPr>
        <p:spPr/>
        <p:txBody>
          <a:bodyPr/>
          <a:lstStyle/>
          <a:p>
            <a:fld id="{54E9E950-B692-4710-B96A-7F538B3DAFD9}" type="slidenum">
              <a:rPr lang="it-IT" smtClean="0"/>
              <a:t>14</a:t>
            </a:fld>
            <a:endParaRPr lang="it-IT" dirty="0"/>
          </a:p>
        </p:txBody>
      </p:sp>
      <p:sp>
        <p:nvSpPr>
          <p:cNvPr id="4" name="Titolo 3">
            <a:extLst>
              <a:ext uri="{FF2B5EF4-FFF2-40B4-BE49-F238E27FC236}">
                <a16:creationId xmlns:a16="http://schemas.microsoft.com/office/drawing/2014/main" id="{F1336FED-6C19-CEFF-B08A-FB70B8801789}"/>
              </a:ext>
            </a:extLst>
          </p:cNvPr>
          <p:cNvSpPr>
            <a:spLocks noGrp="1"/>
          </p:cNvSpPr>
          <p:nvPr>
            <p:ph type="title"/>
          </p:nvPr>
        </p:nvSpPr>
        <p:spPr>
          <a:xfrm>
            <a:off x="520701" y="59266"/>
            <a:ext cx="10089506" cy="879849"/>
          </a:xfrm>
        </p:spPr>
        <p:txBody>
          <a:bodyPr/>
          <a:lstStyle/>
          <a:p>
            <a:r>
              <a:rPr lang="it-IT" dirty="0"/>
              <a:t>Perché la meccanica? Per l’elevata vocazione innovativa</a:t>
            </a:r>
          </a:p>
        </p:txBody>
      </p:sp>
      <p:pic>
        <p:nvPicPr>
          <p:cNvPr id="6" name="Immagine 5">
            <a:extLst>
              <a:ext uri="{FF2B5EF4-FFF2-40B4-BE49-F238E27FC236}">
                <a16:creationId xmlns:a16="http://schemas.microsoft.com/office/drawing/2014/main" id="{D409B6BB-61F3-86B1-C53F-CE893EFEAC41}"/>
              </a:ext>
            </a:extLst>
          </p:cNvPr>
          <p:cNvPicPr>
            <a:picLocks noChangeAspect="1"/>
          </p:cNvPicPr>
          <p:nvPr/>
        </p:nvPicPr>
        <p:blipFill>
          <a:blip r:embed="rId2"/>
          <a:stretch>
            <a:fillRect/>
          </a:stretch>
        </p:blipFill>
        <p:spPr>
          <a:xfrm>
            <a:off x="985837" y="1864487"/>
            <a:ext cx="10945518" cy="3427703"/>
          </a:xfrm>
          <a:prstGeom prst="rect">
            <a:avLst/>
          </a:prstGeom>
        </p:spPr>
      </p:pic>
      <p:sp>
        <p:nvSpPr>
          <p:cNvPr id="8" name="CasellaDiTesto 7">
            <a:extLst>
              <a:ext uri="{FF2B5EF4-FFF2-40B4-BE49-F238E27FC236}">
                <a16:creationId xmlns:a16="http://schemas.microsoft.com/office/drawing/2014/main" id="{1F7437E6-5DE6-0090-309B-ABEBCB3440B5}"/>
              </a:ext>
            </a:extLst>
          </p:cNvPr>
          <p:cNvSpPr txBox="1"/>
          <p:nvPr/>
        </p:nvSpPr>
        <p:spPr>
          <a:xfrm>
            <a:off x="1336675" y="1280018"/>
            <a:ext cx="9915524" cy="369332"/>
          </a:xfrm>
          <a:prstGeom prst="rect">
            <a:avLst/>
          </a:prstGeom>
          <a:noFill/>
        </p:spPr>
        <p:txBody>
          <a:bodyPr wrap="square">
            <a:spAutoFit/>
          </a:bodyPr>
          <a:lstStyle/>
          <a:p>
            <a:r>
              <a:rPr lang="it-IT" sz="1800" b="0" i="1" u="none" strike="noStrike" baseline="0" dirty="0">
                <a:latin typeface="Futura-MediumItalic"/>
              </a:rPr>
              <a:t>(Incidenza delle imprese che investono in innovazione sul totale delle imprese)</a:t>
            </a:r>
            <a:endParaRPr lang="it-IT" dirty="0"/>
          </a:p>
        </p:txBody>
      </p:sp>
      <p:sp>
        <p:nvSpPr>
          <p:cNvPr id="10" name="CasellaDiTesto 9">
            <a:extLst>
              <a:ext uri="{FF2B5EF4-FFF2-40B4-BE49-F238E27FC236}">
                <a16:creationId xmlns:a16="http://schemas.microsoft.com/office/drawing/2014/main" id="{1FE4EBF6-5C29-64B1-0508-5E85903ECE78}"/>
              </a:ext>
            </a:extLst>
          </p:cNvPr>
          <p:cNvSpPr txBox="1"/>
          <p:nvPr/>
        </p:nvSpPr>
        <p:spPr>
          <a:xfrm>
            <a:off x="1138237" y="5507328"/>
            <a:ext cx="6102350" cy="307777"/>
          </a:xfrm>
          <a:prstGeom prst="rect">
            <a:avLst/>
          </a:prstGeom>
          <a:noFill/>
        </p:spPr>
        <p:txBody>
          <a:bodyPr wrap="square">
            <a:spAutoFit/>
          </a:bodyPr>
          <a:lstStyle/>
          <a:p>
            <a:r>
              <a:rPr lang="it-IT" sz="1400" b="0" i="1" u="none" strike="noStrike" baseline="0" dirty="0">
                <a:latin typeface="Futura-MediumItalic"/>
              </a:rPr>
              <a:t>Fonte: elaborazioni CSC e Istat su dati Istat.</a:t>
            </a:r>
            <a:endParaRPr lang="it-IT" sz="1400" dirty="0"/>
          </a:p>
        </p:txBody>
      </p:sp>
    </p:spTree>
    <p:extLst>
      <p:ext uri="{BB962C8B-B14F-4D97-AF65-F5344CB8AC3E}">
        <p14:creationId xmlns:p14="http://schemas.microsoft.com/office/powerpoint/2010/main" val="47746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F39E1E1-F03B-1AD1-57DC-F9DFD0199A64}"/>
              </a:ext>
            </a:extLst>
          </p:cNvPr>
          <p:cNvSpPr>
            <a:spLocks noGrp="1"/>
          </p:cNvSpPr>
          <p:nvPr>
            <p:ph type="sldNum" sz="quarter" idx="12"/>
          </p:nvPr>
        </p:nvSpPr>
        <p:spPr/>
        <p:txBody>
          <a:bodyPr/>
          <a:lstStyle/>
          <a:p>
            <a:fld id="{54E9E950-B692-4710-B96A-7F538B3DAFD9}" type="slidenum">
              <a:rPr lang="it-IT" smtClean="0"/>
              <a:t>15</a:t>
            </a:fld>
            <a:endParaRPr lang="it-IT" dirty="0"/>
          </a:p>
        </p:txBody>
      </p:sp>
      <p:sp>
        <p:nvSpPr>
          <p:cNvPr id="4" name="Titolo 3">
            <a:extLst>
              <a:ext uri="{FF2B5EF4-FFF2-40B4-BE49-F238E27FC236}">
                <a16:creationId xmlns:a16="http://schemas.microsoft.com/office/drawing/2014/main" id="{F1336FED-6C19-CEFF-B08A-FB70B8801789}"/>
              </a:ext>
            </a:extLst>
          </p:cNvPr>
          <p:cNvSpPr>
            <a:spLocks noGrp="1"/>
          </p:cNvSpPr>
          <p:nvPr>
            <p:ph type="title"/>
          </p:nvPr>
        </p:nvSpPr>
        <p:spPr>
          <a:xfrm>
            <a:off x="520701" y="59266"/>
            <a:ext cx="10089506" cy="879849"/>
          </a:xfrm>
        </p:spPr>
        <p:txBody>
          <a:bodyPr/>
          <a:lstStyle/>
          <a:p>
            <a:r>
              <a:rPr lang="it-IT" dirty="0"/>
              <a:t>La punta di diamante dell'innovazione nella manifattura italiana</a:t>
            </a:r>
          </a:p>
        </p:txBody>
      </p:sp>
      <p:sp>
        <p:nvSpPr>
          <p:cNvPr id="8" name="CasellaDiTesto 7">
            <a:extLst>
              <a:ext uri="{FF2B5EF4-FFF2-40B4-BE49-F238E27FC236}">
                <a16:creationId xmlns:a16="http://schemas.microsoft.com/office/drawing/2014/main" id="{1F7437E6-5DE6-0090-309B-ABEBCB3440B5}"/>
              </a:ext>
            </a:extLst>
          </p:cNvPr>
          <p:cNvSpPr txBox="1"/>
          <p:nvPr/>
        </p:nvSpPr>
        <p:spPr>
          <a:xfrm>
            <a:off x="1285875" y="1178418"/>
            <a:ext cx="9915524" cy="369332"/>
          </a:xfrm>
          <a:prstGeom prst="rect">
            <a:avLst/>
          </a:prstGeom>
          <a:noFill/>
        </p:spPr>
        <p:txBody>
          <a:bodyPr wrap="square">
            <a:spAutoFit/>
          </a:bodyPr>
          <a:lstStyle/>
          <a:p>
            <a:r>
              <a:rPr lang="it-IT" sz="1800" b="0" i="1" u="none" strike="noStrike" baseline="0" dirty="0">
                <a:latin typeface="Futura-MediumItalic"/>
              </a:rPr>
              <a:t>(Numero di innovazioni per impresa)</a:t>
            </a:r>
            <a:endParaRPr lang="it-IT" dirty="0"/>
          </a:p>
        </p:txBody>
      </p:sp>
      <p:pic>
        <p:nvPicPr>
          <p:cNvPr id="5" name="Immagine 4">
            <a:extLst>
              <a:ext uri="{FF2B5EF4-FFF2-40B4-BE49-F238E27FC236}">
                <a16:creationId xmlns:a16="http://schemas.microsoft.com/office/drawing/2014/main" id="{FD08741B-CACF-25D3-FEAF-A8B34B2FB7E2}"/>
              </a:ext>
            </a:extLst>
          </p:cNvPr>
          <p:cNvPicPr>
            <a:picLocks noChangeAspect="1"/>
          </p:cNvPicPr>
          <p:nvPr/>
        </p:nvPicPr>
        <p:blipFill>
          <a:blip r:embed="rId3"/>
          <a:stretch>
            <a:fillRect/>
          </a:stretch>
        </p:blipFill>
        <p:spPr>
          <a:xfrm>
            <a:off x="2005053" y="1618249"/>
            <a:ext cx="8142444" cy="4157844"/>
          </a:xfrm>
          <a:prstGeom prst="rect">
            <a:avLst/>
          </a:prstGeom>
        </p:spPr>
      </p:pic>
      <p:sp>
        <p:nvSpPr>
          <p:cNvPr id="7" name="CasellaDiTesto 6">
            <a:extLst>
              <a:ext uri="{FF2B5EF4-FFF2-40B4-BE49-F238E27FC236}">
                <a16:creationId xmlns:a16="http://schemas.microsoft.com/office/drawing/2014/main" id="{BF9E86CA-956F-E392-F377-1E1693E081AD}"/>
              </a:ext>
            </a:extLst>
          </p:cNvPr>
          <p:cNvSpPr txBox="1"/>
          <p:nvPr/>
        </p:nvSpPr>
        <p:spPr>
          <a:xfrm>
            <a:off x="1336675" y="5903689"/>
            <a:ext cx="6102350" cy="307777"/>
          </a:xfrm>
          <a:prstGeom prst="rect">
            <a:avLst/>
          </a:prstGeom>
          <a:noFill/>
        </p:spPr>
        <p:txBody>
          <a:bodyPr wrap="square">
            <a:spAutoFit/>
          </a:bodyPr>
          <a:lstStyle/>
          <a:p>
            <a:r>
              <a:rPr lang="it-IT" sz="1400" b="0" i="1" u="none" strike="noStrike" baseline="0" dirty="0">
                <a:latin typeface="Futura-MediumItalic"/>
              </a:rPr>
              <a:t>Fonte: elaborazioni CSC e Istat su dati Istat.</a:t>
            </a:r>
            <a:endParaRPr lang="it-IT" sz="1400" dirty="0"/>
          </a:p>
        </p:txBody>
      </p:sp>
    </p:spTree>
    <p:extLst>
      <p:ext uri="{BB962C8B-B14F-4D97-AF65-F5344CB8AC3E}">
        <p14:creationId xmlns:p14="http://schemas.microsoft.com/office/powerpoint/2010/main" val="2239413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2BE69B7D-4B11-D474-505C-0B8E90964AF6}"/>
              </a:ext>
            </a:extLst>
          </p:cNvPr>
          <p:cNvSpPr>
            <a:spLocks noGrp="1"/>
          </p:cNvSpPr>
          <p:nvPr>
            <p:ph idx="1"/>
          </p:nvPr>
        </p:nvSpPr>
        <p:spPr/>
        <p:txBody>
          <a:bodyPr>
            <a:normAutofit/>
          </a:bodyPr>
          <a:lstStyle/>
          <a:p>
            <a:pPr marL="0" indent="0" algn="ctr">
              <a:buNone/>
            </a:pPr>
            <a:endParaRPr lang="it-IT" sz="4000" dirty="0"/>
          </a:p>
          <a:p>
            <a:pPr marL="0" indent="0" algn="ctr">
              <a:buNone/>
            </a:pPr>
            <a:endParaRPr lang="it-IT" sz="4000" dirty="0"/>
          </a:p>
          <a:p>
            <a:pPr marL="0" indent="0" algn="ctr">
              <a:buNone/>
            </a:pPr>
            <a:endParaRPr lang="it-IT" sz="4000" dirty="0"/>
          </a:p>
          <a:p>
            <a:pPr marL="0" indent="0" algn="ctr">
              <a:buNone/>
            </a:pPr>
            <a:r>
              <a:rPr lang="it-IT" sz="4000" dirty="0"/>
              <a:t>GRAZIE!</a:t>
            </a:r>
          </a:p>
        </p:txBody>
      </p:sp>
      <p:sp>
        <p:nvSpPr>
          <p:cNvPr id="3" name="Segnaposto numero diapositiva 2">
            <a:extLst>
              <a:ext uri="{FF2B5EF4-FFF2-40B4-BE49-F238E27FC236}">
                <a16:creationId xmlns:a16="http://schemas.microsoft.com/office/drawing/2014/main" id="{C6109976-192A-CA8E-CC1E-F7A66BB77F0B}"/>
              </a:ext>
            </a:extLst>
          </p:cNvPr>
          <p:cNvSpPr>
            <a:spLocks noGrp="1"/>
          </p:cNvSpPr>
          <p:nvPr>
            <p:ph type="sldNum" sz="quarter" idx="12"/>
          </p:nvPr>
        </p:nvSpPr>
        <p:spPr/>
        <p:txBody>
          <a:bodyPr/>
          <a:lstStyle/>
          <a:p>
            <a:fld id="{54E9E950-B692-4710-B96A-7F538B3DAFD9}" type="slidenum">
              <a:rPr lang="it-IT" smtClean="0"/>
              <a:t>16</a:t>
            </a:fld>
            <a:endParaRPr lang="it-IT" dirty="0"/>
          </a:p>
        </p:txBody>
      </p:sp>
    </p:spTree>
    <p:extLst>
      <p:ext uri="{BB962C8B-B14F-4D97-AF65-F5344CB8AC3E}">
        <p14:creationId xmlns:p14="http://schemas.microsoft.com/office/powerpoint/2010/main" val="311188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D0F04D2C-DFE1-8FEF-AAF4-2254C20AF218}"/>
              </a:ext>
            </a:extLst>
          </p:cNvPr>
          <p:cNvSpPr>
            <a:spLocks noGrp="1"/>
          </p:cNvSpPr>
          <p:nvPr>
            <p:ph type="sldNum" sz="quarter" idx="12"/>
          </p:nvPr>
        </p:nvSpPr>
        <p:spPr/>
        <p:txBody>
          <a:bodyPr/>
          <a:lstStyle/>
          <a:p>
            <a:fld id="{54E9E950-B692-4710-B96A-7F538B3DAFD9}" type="slidenum">
              <a:rPr lang="it-IT" smtClean="0"/>
              <a:t>1</a:t>
            </a:fld>
            <a:endParaRPr lang="it-IT" dirty="0"/>
          </a:p>
        </p:txBody>
      </p:sp>
      <p:sp>
        <p:nvSpPr>
          <p:cNvPr id="4" name="Titolo 3">
            <a:extLst>
              <a:ext uri="{FF2B5EF4-FFF2-40B4-BE49-F238E27FC236}">
                <a16:creationId xmlns:a16="http://schemas.microsoft.com/office/drawing/2014/main" id="{443AD11A-B7BE-BA4A-1A0F-797BE2E01F3D}"/>
              </a:ext>
            </a:extLst>
          </p:cNvPr>
          <p:cNvSpPr>
            <a:spLocks noGrp="1"/>
          </p:cNvSpPr>
          <p:nvPr>
            <p:ph type="title"/>
          </p:nvPr>
        </p:nvSpPr>
        <p:spPr/>
        <p:txBody>
          <a:bodyPr/>
          <a:lstStyle/>
          <a:p>
            <a:r>
              <a:rPr lang="it-IT" dirty="0"/>
              <a:t>Il contesto di riferimento</a:t>
            </a:r>
          </a:p>
        </p:txBody>
      </p:sp>
      <p:grpSp>
        <p:nvGrpSpPr>
          <p:cNvPr id="7" name="Gruppo 6">
            <a:extLst>
              <a:ext uri="{FF2B5EF4-FFF2-40B4-BE49-F238E27FC236}">
                <a16:creationId xmlns:a16="http://schemas.microsoft.com/office/drawing/2014/main" id="{375580DE-7B3E-73E9-09D1-5D9F93E746CD}"/>
              </a:ext>
            </a:extLst>
          </p:cNvPr>
          <p:cNvGrpSpPr/>
          <p:nvPr/>
        </p:nvGrpSpPr>
        <p:grpSpPr>
          <a:xfrm>
            <a:off x="716691" y="1265587"/>
            <a:ext cx="10703515" cy="4889500"/>
            <a:chOff x="210957" y="215677"/>
            <a:chExt cx="11795986" cy="6642323"/>
          </a:xfrm>
          <a:solidFill>
            <a:srgbClr val="FFCC00"/>
          </a:solidFill>
        </p:grpSpPr>
        <p:grpSp>
          <p:nvGrpSpPr>
            <p:cNvPr id="8" name="Gruppo 7">
              <a:extLst>
                <a:ext uri="{FF2B5EF4-FFF2-40B4-BE49-F238E27FC236}">
                  <a16:creationId xmlns:a16="http://schemas.microsoft.com/office/drawing/2014/main" id="{0DB55729-868A-9796-DFEC-B3353C09853A}"/>
                </a:ext>
              </a:extLst>
            </p:cNvPr>
            <p:cNvGrpSpPr/>
            <p:nvPr/>
          </p:nvGrpSpPr>
          <p:grpSpPr>
            <a:xfrm>
              <a:off x="210957" y="1297852"/>
              <a:ext cx="11795986" cy="5560148"/>
              <a:chOff x="210957" y="1297852"/>
              <a:chExt cx="11795986" cy="5560148"/>
            </a:xfrm>
            <a:grpFill/>
          </p:grpSpPr>
          <p:sp>
            <p:nvSpPr>
              <p:cNvPr id="10" name="Freccia a destra 9">
                <a:extLst>
                  <a:ext uri="{FF2B5EF4-FFF2-40B4-BE49-F238E27FC236}">
                    <a16:creationId xmlns:a16="http://schemas.microsoft.com/office/drawing/2014/main" id="{40C42F15-EFD8-A82B-F7E4-BFCE58FE0CD4}"/>
                  </a:ext>
                </a:extLst>
              </p:cNvPr>
              <p:cNvSpPr/>
              <p:nvPr/>
            </p:nvSpPr>
            <p:spPr>
              <a:xfrm>
                <a:off x="210958" y="5544207"/>
                <a:ext cx="11795985" cy="1313793"/>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1800" b="1" dirty="0">
                    <a:solidFill>
                      <a:srgbClr val="FFFFFF"/>
                    </a:solidFill>
                    <a:latin typeface="Arial" panose="020B0604020202020204" pitchFamily="34" charset="0"/>
                    <a:cs typeface="Arial" panose="020B0604020202020204" pitchFamily="34" charset="0"/>
                  </a:rPr>
                  <a:t>L’intelligenza artificiale e la raccolta di dati sempre più massiva</a:t>
                </a:r>
              </a:p>
            </p:txBody>
          </p:sp>
          <p:sp>
            <p:nvSpPr>
              <p:cNvPr id="11" name="Freccia a destra 10">
                <a:extLst>
                  <a:ext uri="{FF2B5EF4-FFF2-40B4-BE49-F238E27FC236}">
                    <a16:creationId xmlns:a16="http://schemas.microsoft.com/office/drawing/2014/main" id="{A29426B3-A8D5-23DA-B144-6DE43F3B5F30}"/>
                  </a:ext>
                </a:extLst>
              </p:cNvPr>
              <p:cNvSpPr/>
              <p:nvPr/>
            </p:nvSpPr>
            <p:spPr>
              <a:xfrm>
                <a:off x="210958" y="4507815"/>
                <a:ext cx="11077528" cy="131379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1800" b="1" dirty="0">
                    <a:solidFill>
                      <a:srgbClr val="FFFFFF"/>
                    </a:solidFill>
                    <a:latin typeface="Arial" panose="020B0604020202020204" pitchFamily="34" charset="0"/>
                    <a:cs typeface="Arial" panose="020B0604020202020204" pitchFamily="34" charset="0"/>
                  </a:rPr>
                  <a:t>I social media e i nuovi canali di diffusione pubblicitaria</a:t>
                </a:r>
                <a:endParaRPr lang="it-IT" sz="1800" dirty="0">
                  <a:solidFill>
                    <a:srgbClr val="FFFFFF"/>
                  </a:solidFill>
                </a:endParaRPr>
              </a:p>
            </p:txBody>
          </p:sp>
          <p:sp>
            <p:nvSpPr>
              <p:cNvPr id="12" name="Freccia a destra 11">
                <a:extLst>
                  <a:ext uri="{FF2B5EF4-FFF2-40B4-BE49-F238E27FC236}">
                    <a16:creationId xmlns:a16="http://schemas.microsoft.com/office/drawing/2014/main" id="{53E1971D-CFAE-8985-C4B2-30B35D918C1F}"/>
                  </a:ext>
                </a:extLst>
              </p:cNvPr>
              <p:cNvSpPr/>
              <p:nvPr/>
            </p:nvSpPr>
            <p:spPr>
              <a:xfrm>
                <a:off x="210957" y="3411739"/>
                <a:ext cx="10413499" cy="1389993"/>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1800" b="1">
                    <a:solidFill>
                      <a:srgbClr val="FFFFFF"/>
                    </a:solidFill>
                    <a:latin typeface="Arial" panose="020B0604020202020204" pitchFamily="34" charset="0"/>
                    <a:cs typeface="Arial" panose="020B0604020202020204" pitchFamily="34" charset="0"/>
                  </a:rPr>
                  <a:t>L’emergere del blocco asiatico intorno alla Cina </a:t>
                </a:r>
                <a:endParaRPr lang="it-IT" sz="1800" dirty="0">
                  <a:solidFill>
                    <a:srgbClr val="FFFFFF"/>
                  </a:solidFill>
                </a:endParaRPr>
              </a:p>
            </p:txBody>
          </p:sp>
          <p:sp>
            <p:nvSpPr>
              <p:cNvPr id="13" name="Freccia a destra 12">
                <a:extLst>
                  <a:ext uri="{FF2B5EF4-FFF2-40B4-BE49-F238E27FC236}">
                    <a16:creationId xmlns:a16="http://schemas.microsoft.com/office/drawing/2014/main" id="{43A5FF90-0599-43BF-03E3-96DC49048F2A}"/>
                  </a:ext>
                </a:extLst>
              </p:cNvPr>
              <p:cNvSpPr/>
              <p:nvPr/>
            </p:nvSpPr>
            <p:spPr>
              <a:xfrm>
                <a:off x="210958" y="1297852"/>
                <a:ext cx="8922156" cy="1389993"/>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800" b="1" kern="1200" dirty="0">
                    <a:solidFill>
                      <a:srgbClr val="FFFFFF"/>
                    </a:solidFill>
                    <a:latin typeface="Arial" panose="020B0604020202020204" pitchFamily="34" charset="0"/>
                    <a:ea typeface="+mn-ea"/>
                    <a:cs typeface="Arial" panose="020B0604020202020204" pitchFamily="34" charset="0"/>
                  </a:rPr>
                  <a:t>L'emergere di nuove divisioni geopolitiche</a:t>
                </a:r>
                <a:endParaRPr lang="it-IT" dirty="0">
                  <a:solidFill>
                    <a:srgbClr val="FFFFFF"/>
                  </a:solidFill>
                </a:endParaRPr>
              </a:p>
            </p:txBody>
          </p:sp>
          <p:sp>
            <p:nvSpPr>
              <p:cNvPr id="14" name="Freccia a destra 13">
                <a:extLst>
                  <a:ext uri="{FF2B5EF4-FFF2-40B4-BE49-F238E27FC236}">
                    <a16:creationId xmlns:a16="http://schemas.microsoft.com/office/drawing/2014/main" id="{C3F23386-86A7-6B35-0332-8EA00B634562}"/>
                  </a:ext>
                </a:extLst>
              </p:cNvPr>
              <p:cNvSpPr/>
              <p:nvPr/>
            </p:nvSpPr>
            <p:spPr>
              <a:xfrm>
                <a:off x="210957" y="2365963"/>
                <a:ext cx="9662385" cy="138999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1800" b="1" dirty="0">
                    <a:solidFill>
                      <a:srgbClr val="FFFFFF"/>
                    </a:solidFill>
                    <a:latin typeface="Arial" panose="020B0604020202020204" pitchFamily="34" charset="0"/>
                    <a:cs typeface="Arial" panose="020B0604020202020204" pitchFamily="34" charset="0"/>
                  </a:rPr>
                  <a:t>Inflazione e politiche monetarie restrittive</a:t>
                </a:r>
              </a:p>
            </p:txBody>
          </p:sp>
        </p:grpSp>
        <p:sp>
          <p:nvSpPr>
            <p:cNvPr id="9" name="Freccia a destra 8">
              <a:extLst>
                <a:ext uri="{FF2B5EF4-FFF2-40B4-BE49-F238E27FC236}">
                  <a16:creationId xmlns:a16="http://schemas.microsoft.com/office/drawing/2014/main" id="{E69B5522-222E-36F8-50AC-4136D4DB9FF8}"/>
                </a:ext>
              </a:extLst>
            </p:cNvPr>
            <p:cNvSpPr/>
            <p:nvPr/>
          </p:nvSpPr>
          <p:spPr>
            <a:xfrm>
              <a:off x="210958" y="215677"/>
              <a:ext cx="8181928" cy="138999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1800" b="1" dirty="0">
                  <a:solidFill>
                    <a:srgbClr val="FFFFFF"/>
                  </a:solidFill>
                  <a:latin typeface="Arial" panose="020B0604020202020204" pitchFamily="34" charset="0"/>
                  <a:cs typeface="Arial" panose="020B0604020202020204" pitchFamily="34" charset="0"/>
                </a:rPr>
                <a:t>I cambiamenti ambientali e i nuovi standard di produzione green</a:t>
              </a:r>
            </a:p>
          </p:txBody>
        </p:sp>
      </p:grpSp>
    </p:spTree>
    <p:extLst>
      <p:ext uri="{BB962C8B-B14F-4D97-AF65-F5344CB8AC3E}">
        <p14:creationId xmlns:p14="http://schemas.microsoft.com/office/powerpoint/2010/main" val="122335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4EC673C7-C6AC-258D-13EA-2A2BF41E77EE}"/>
              </a:ext>
            </a:extLst>
          </p:cNvPr>
          <p:cNvSpPr>
            <a:spLocks noGrp="1"/>
          </p:cNvSpPr>
          <p:nvPr>
            <p:ph idx="1"/>
          </p:nvPr>
        </p:nvSpPr>
        <p:spPr/>
        <p:txBody>
          <a:bodyPr/>
          <a:lstStyle/>
          <a:p>
            <a:r>
              <a:rPr lang="it-IT" dirty="0"/>
              <a:t>La Cina ha costruito le basi per posizionarsi come la principale superpotenza scientifica e tecnologica del mondo, stabilendo un vantaggio a volte sbalorditivo nella ricerca ad alto impatto nella maggior parte dei settori tecnologici critici ed emergenti.</a:t>
            </a:r>
          </a:p>
          <a:p>
            <a:r>
              <a:rPr lang="it-IT" dirty="0"/>
              <a:t>Da uno studio dell’</a:t>
            </a:r>
            <a:r>
              <a:rPr lang="it-IT" dirty="0" err="1"/>
              <a:t>Australian</a:t>
            </a:r>
            <a:r>
              <a:rPr lang="it-IT" dirty="0"/>
              <a:t> Strategic Policy Institute emerge come il vantaggio globale della Cina si estende a 37 tecnologie su 44 che vengono studiate. </a:t>
            </a:r>
          </a:p>
          <a:p>
            <a:r>
              <a:rPr lang="it-IT" dirty="0"/>
              <a:t>negli ultimi cinque anni, la Cina ha generato il 48,5% dei documenti di ricerca ad alto impatto del mondo sui motori aeronautici avanzati, compresi quelli ipersonici, e ospita sette dei primi 10 istituti di ricerca del mondo in quest'area tematica.</a:t>
            </a:r>
          </a:p>
          <a:p>
            <a:r>
              <a:rPr lang="it-IT" dirty="0"/>
              <a:t>Gli Stati Uniti sono secondi nella maggior parte delle 44 tecnologie esaminate nel Critical Technology Tracker. Gli Stati Uniti sono attualmente all'avanguardia in aree come l'informatica ad alte prestazioni, l'informatica quantistica e i vaccini.</a:t>
            </a:r>
          </a:p>
          <a:p>
            <a:r>
              <a:rPr lang="it-IT" dirty="0"/>
              <a:t>A lungo termine, la posizione di leader nella ricerca della Cina significa che si è preparata per eccellere non solo nell'attuale sviluppo tecnologico in quasi tutti i settori, ma anche nelle tecnologie future che ancora non esistono. Senza controllo, ciò potrebbe spostare non solo lo sviluppo e il controllo tecnologico, ma anche il potere e l'influenza globali</a:t>
            </a:r>
          </a:p>
        </p:txBody>
      </p:sp>
      <p:sp>
        <p:nvSpPr>
          <p:cNvPr id="3" name="Segnaposto numero diapositiva 2">
            <a:extLst>
              <a:ext uri="{FF2B5EF4-FFF2-40B4-BE49-F238E27FC236}">
                <a16:creationId xmlns:a16="http://schemas.microsoft.com/office/drawing/2014/main" id="{4DC52D1A-4746-D7FF-E947-43F753D7E9A6}"/>
              </a:ext>
            </a:extLst>
          </p:cNvPr>
          <p:cNvSpPr>
            <a:spLocks noGrp="1"/>
          </p:cNvSpPr>
          <p:nvPr>
            <p:ph type="sldNum" sz="quarter" idx="12"/>
          </p:nvPr>
        </p:nvSpPr>
        <p:spPr/>
        <p:txBody>
          <a:bodyPr/>
          <a:lstStyle/>
          <a:p>
            <a:fld id="{54E9E950-B692-4710-B96A-7F538B3DAFD9}" type="slidenum">
              <a:rPr lang="it-IT" smtClean="0"/>
              <a:t>2</a:t>
            </a:fld>
            <a:endParaRPr lang="it-IT" dirty="0"/>
          </a:p>
        </p:txBody>
      </p:sp>
      <p:sp>
        <p:nvSpPr>
          <p:cNvPr id="4" name="Titolo 3">
            <a:extLst>
              <a:ext uri="{FF2B5EF4-FFF2-40B4-BE49-F238E27FC236}">
                <a16:creationId xmlns:a16="http://schemas.microsoft.com/office/drawing/2014/main" id="{E9E8504C-CA23-E5D5-25D8-F284E1B0564C}"/>
              </a:ext>
            </a:extLst>
          </p:cNvPr>
          <p:cNvSpPr>
            <a:spLocks noGrp="1"/>
          </p:cNvSpPr>
          <p:nvPr>
            <p:ph type="title"/>
          </p:nvPr>
        </p:nvSpPr>
        <p:spPr/>
        <p:txBody>
          <a:bodyPr/>
          <a:lstStyle/>
          <a:p>
            <a:r>
              <a:rPr lang="it-IT" dirty="0"/>
              <a:t>La Cina verso il primato tecnologico?</a:t>
            </a:r>
          </a:p>
        </p:txBody>
      </p:sp>
    </p:spTree>
    <p:extLst>
      <p:ext uri="{BB962C8B-B14F-4D97-AF65-F5344CB8AC3E}">
        <p14:creationId xmlns:p14="http://schemas.microsoft.com/office/powerpoint/2010/main" val="79990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90DCD2FE-44DB-03EB-9B92-9CD62E9C92D5}"/>
              </a:ext>
            </a:extLst>
          </p:cNvPr>
          <p:cNvSpPr>
            <a:spLocks noGrp="1"/>
          </p:cNvSpPr>
          <p:nvPr>
            <p:ph type="sldNum" sz="quarter" idx="12"/>
          </p:nvPr>
        </p:nvSpPr>
        <p:spPr/>
        <p:txBody>
          <a:bodyPr/>
          <a:lstStyle/>
          <a:p>
            <a:fld id="{54E9E950-B692-4710-B96A-7F538B3DAFD9}" type="slidenum">
              <a:rPr lang="it-IT" smtClean="0"/>
              <a:t>3</a:t>
            </a:fld>
            <a:endParaRPr lang="it-IT" dirty="0"/>
          </a:p>
        </p:txBody>
      </p:sp>
      <p:sp>
        <p:nvSpPr>
          <p:cNvPr id="4" name="Titolo 3">
            <a:extLst>
              <a:ext uri="{FF2B5EF4-FFF2-40B4-BE49-F238E27FC236}">
                <a16:creationId xmlns:a16="http://schemas.microsoft.com/office/drawing/2014/main" id="{B5EA7FD7-DEC3-1762-C5CB-295382C798E8}"/>
              </a:ext>
            </a:extLst>
          </p:cNvPr>
          <p:cNvSpPr>
            <a:spLocks noGrp="1"/>
          </p:cNvSpPr>
          <p:nvPr>
            <p:ph type="title"/>
          </p:nvPr>
        </p:nvSpPr>
        <p:spPr/>
        <p:txBody>
          <a:bodyPr/>
          <a:lstStyle/>
          <a:p>
            <a:r>
              <a:rPr lang="it-IT" dirty="0"/>
              <a:t>La posizione dominante della Cina in alcune tecnologie chiave</a:t>
            </a:r>
          </a:p>
        </p:txBody>
      </p:sp>
      <p:pic>
        <p:nvPicPr>
          <p:cNvPr id="8" name="Immagine 7">
            <a:extLst>
              <a:ext uri="{FF2B5EF4-FFF2-40B4-BE49-F238E27FC236}">
                <a16:creationId xmlns:a16="http://schemas.microsoft.com/office/drawing/2014/main" id="{56D694E9-4ABD-C7C8-3EB7-14D6F3F54C6C}"/>
              </a:ext>
            </a:extLst>
          </p:cNvPr>
          <p:cNvPicPr>
            <a:picLocks noChangeAspect="1"/>
          </p:cNvPicPr>
          <p:nvPr/>
        </p:nvPicPr>
        <p:blipFill>
          <a:blip r:embed="rId3"/>
          <a:stretch>
            <a:fillRect/>
          </a:stretch>
        </p:blipFill>
        <p:spPr>
          <a:xfrm>
            <a:off x="1036102" y="1477420"/>
            <a:ext cx="9574104" cy="4614866"/>
          </a:xfrm>
          <a:prstGeom prst="rect">
            <a:avLst/>
          </a:prstGeom>
        </p:spPr>
      </p:pic>
      <p:sp>
        <p:nvSpPr>
          <p:cNvPr id="13" name="Freccia in giù 12">
            <a:extLst>
              <a:ext uri="{FF2B5EF4-FFF2-40B4-BE49-F238E27FC236}">
                <a16:creationId xmlns:a16="http://schemas.microsoft.com/office/drawing/2014/main" id="{7DA3247C-2D5F-CB54-9AED-FEC74FCD0808}"/>
              </a:ext>
            </a:extLst>
          </p:cNvPr>
          <p:cNvSpPr/>
          <p:nvPr/>
        </p:nvSpPr>
        <p:spPr>
          <a:xfrm>
            <a:off x="7778750" y="1250468"/>
            <a:ext cx="241300" cy="3302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a:extLst>
              <a:ext uri="{FF2B5EF4-FFF2-40B4-BE49-F238E27FC236}">
                <a16:creationId xmlns:a16="http://schemas.microsoft.com/office/drawing/2014/main" id="{6AE6D158-E964-86E9-B6F0-0F48B328BD79}"/>
              </a:ext>
            </a:extLst>
          </p:cNvPr>
          <p:cNvSpPr/>
          <p:nvPr/>
        </p:nvSpPr>
        <p:spPr>
          <a:xfrm>
            <a:off x="10178143" y="1250468"/>
            <a:ext cx="241300" cy="3302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giù 17">
            <a:extLst>
              <a:ext uri="{FF2B5EF4-FFF2-40B4-BE49-F238E27FC236}">
                <a16:creationId xmlns:a16="http://schemas.microsoft.com/office/drawing/2014/main" id="{B1BA00AC-E7F4-3CE7-F6DB-7A3CA36EC35D}"/>
              </a:ext>
            </a:extLst>
          </p:cNvPr>
          <p:cNvSpPr/>
          <p:nvPr/>
        </p:nvSpPr>
        <p:spPr>
          <a:xfrm>
            <a:off x="8334253" y="1250468"/>
            <a:ext cx="241300" cy="3302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a:extLst>
              <a:ext uri="{FF2B5EF4-FFF2-40B4-BE49-F238E27FC236}">
                <a16:creationId xmlns:a16="http://schemas.microsoft.com/office/drawing/2014/main" id="{AD4724F9-B796-F16B-8025-3DD9DA4610B8}"/>
              </a:ext>
            </a:extLst>
          </p:cNvPr>
          <p:cNvSpPr/>
          <p:nvPr/>
        </p:nvSpPr>
        <p:spPr>
          <a:xfrm>
            <a:off x="9597960" y="1250468"/>
            <a:ext cx="241300" cy="3302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contenuto 1">
            <a:extLst>
              <a:ext uri="{FF2B5EF4-FFF2-40B4-BE49-F238E27FC236}">
                <a16:creationId xmlns:a16="http://schemas.microsoft.com/office/drawing/2014/main" id="{1C6BD2E9-2C53-E3B4-013F-586940C68657}"/>
              </a:ext>
            </a:extLst>
          </p:cNvPr>
          <p:cNvSpPr>
            <a:spLocks noGrp="1"/>
          </p:cNvSpPr>
          <p:nvPr>
            <p:ph idx="1"/>
          </p:nvPr>
        </p:nvSpPr>
        <p:spPr>
          <a:xfrm>
            <a:off x="482602" y="6090692"/>
            <a:ext cx="8194038" cy="467360"/>
          </a:xfrm>
        </p:spPr>
        <p:txBody>
          <a:bodyPr>
            <a:normAutofit/>
          </a:bodyPr>
          <a:lstStyle/>
          <a:p>
            <a:pPr marL="0" indent="0">
              <a:buNone/>
            </a:pPr>
            <a:r>
              <a:rPr lang="it-IT" sz="1400" b="0" i="1" dirty="0"/>
              <a:t>Fonte: </a:t>
            </a:r>
            <a:r>
              <a:rPr lang="it-IT" sz="1400" b="0" dirty="0" err="1"/>
              <a:t>Australian</a:t>
            </a:r>
            <a:r>
              <a:rPr lang="it-IT" sz="1400" b="0" dirty="0"/>
              <a:t> Strategic Policy Institute – </a:t>
            </a:r>
            <a:r>
              <a:rPr lang="it-IT" sz="1400" b="0" dirty="0" err="1"/>
              <a:t>C.ritical</a:t>
            </a:r>
            <a:r>
              <a:rPr lang="it-IT" sz="1400" b="0" dirty="0"/>
              <a:t> </a:t>
            </a:r>
            <a:r>
              <a:rPr lang="it-IT" sz="1400" b="0" dirty="0" err="1"/>
              <a:t>technology</a:t>
            </a:r>
            <a:r>
              <a:rPr lang="it-IT" sz="1400" b="0" dirty="0"/>
              <a:t> tracker</a:t>
            </a:r>
          </a:p>
        </p:txBody>
      </p:sp>
      <p:sp>
        <p:nvSpPr>
          <p:cNvPr id="9" name="CasellaDiTesto 8">
            <a:extLst>
              <a:ext uri="{FF2B5EF4-FFF2-40B4-BE49-F238E27FC236}">
                <a16:creationId xmlns:a16="http://schemas.microsoft.com/office/drawing/2014/main" id="{A7B5FC0D-7CD4-7117-CD1B-554925827988}"/>
              </a:ext>
            </a:extLst>
          </p:cNvPr>
          <p:cNvSpPr txBox="1"/>
          <p:nvPr/>
        </p:nvSpPr>
        <p:spPr>
          <a:xfrm>
            <a:off x="712146" y="1071614"/>
            <a:ext cx="7066604" cy="461665"/>
          </a:xfrm>
          <a:prstGeom prst="rect">
            <a:avLst/>
          </a:prstGeom>
          <a:noFill/>
        </p:spPr>
        <p:txBody>
          <a:bodyPr wrap="square">
            <a:spAutoFit/>
          </a:bodyPr>
          <a:lstStyle/>
          <a:p>
            <a:r>
              <a:rPr lang="it-IT" sz="2400" dirty="0">
                <a:latin typeface="Futura-MediumItalic"/>
              </a:rPr>
              <a:t>(% di impatto elevato risultati della ricerca)</a:t>
            </a:r>
          </a:p>
        </p:txBody>
      </p:sp>
    </p:spTree>
    <p:extLst>
      <p:ext uri="{BB962C8B-B14F-4D97-AF65-F5344CB8AC3E}">
        <p14:creationId xmlns:p14="http://schemas.microsoft.com/office/powerpoint/2010/main" val="311216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19D6E1-35A9-5B13-0EC5-9AF6195979C2}"/>
              </a:ext>
            </a:extLst>
          </p:cNvPr>
          <p:cNvSpPr>
            <a:spLocks noGrp="1"/>
          </p:cNvSpPr>
          <p:nvPr>
            <p:ph type="sldNum" sz="quarter" idx="12"/>
          </p:nvPr>
        </p:nvSpPr>
        <p:spPr/>
        <p:txBody>
          <a:bodyPr/>
          <a:lstStyle/>
          <a:p>
            <a:fld id="{54E9E950-B692-4710-B96A-7F538B3DAFD9}" type="slidenum">
              <a:rPr lang="it-IT" smtClean="0"/>
              <a:t>4</a:t>
            </a:fld>
            <a:endParaRPr lang="it-IT" dirty="0"/>
          </a:p>
        </p:txBody>
      </p:sp>
      <p:sp>
        <p:nvSpPr>
          <p:cNvPr id="4" name="Titolo 3">
            <a:extLst>
              <a:ext uri="{FF2B5EF4-FFF2-40B4-BE49-F238E27FC236}">
                <a16:creationId xmlns:a16="http://schemas.microsoft.com/office/drawing/2014/main" id="{F1F7EAA9-74CA-915A-4402-8B8C75737962}"/>
              </a:ext>
            </a:extLst>
          </p:cNvPr>
          <p:cNvSpPr>
            <a:spLocks noGrp="1"/>
          </p:cNvSpPr>
          <p:nvPr>
            <p:ph type="title"/>
          </p:nvPr>
        </p:nvSpPr>
        <p:spPr/>
        <p:txBody>
          <a:bodyPr/>
          <a:lstStyle/>
          <a:p>
            <a:r>
              <a:rPr lang="en-US" dirty="0"/>
              <a:t>Focus </a:t>
            </a:r>
            <a:r>
              <a:rPr lang="en-US" dirty="0" err="1"/>
              <a:t>su</a:t>
            </a:r>
            <a:r>
              <a:rPr lang="en-US" dirty="0"/>
              <a:t> </a:t>
            </a:r>
            <a:r>
              <a:rPr lang="en-US" dirty="0" err="1"/>
              <a:t>intelligenza</a:t>
            </a:r>
            <a:r>
              <a:rPr lang="en-US" dirty="0"/>
              <a:t> </a:t>
            </a:r>
            <a:r>
              <a:rPr lang="en-US" dirty="0" err="1"/>
              <a:t>artificiale</a:t>
            </a:r>
            <a:endParaRPr lang="it-IT" dirty="0"/>
          </a:p>
        </p:txBody>
      </p:sp>
      <p:pic>
        <p:nvPicPr>
          <p:cNvPr id="7" name="Immagine 6">
            <a:extLst>
              <a:ext uri="{FF2B5EF4-FFF2-40B4-BE49-F238E27FC236}">
                <a16:creationId xmlns:a16="http://schemas.microsoft.com/office/drawing/2014/main" id="{AD1C3AFE-7E35-077A-CB11-97BD6B3EDF5D}"/>
              </a:ext>
            </a:extLst>
          </p:cNvPr>
          <p:cNvPicPr>
            <a:picLocks noChangeAspect="1"/>
          </p:cNvPicPr>
          <p:nvPr/>
        </p:nvPicPr>
        <p:blipFill>
          <a:blip r:embed="rId3"/>
          <a:stretch>
            <a:fillRect/>
          </a:stretch>
        </p:blipFill>
        <p:spPr>
          <a:xfrm>
            <a:off x="315310" y="1914074"/>
            <a:ext cx="11561379" cy="4035695"/>
          </a:xfrm>
          <a:prstGeom prst="rect">
            <a:avLst/>
          </a:prstGeom>
        </p:spPr>
      </p:pic>
      <p:sp>
        <p:nvSpPr>
          <p:cNvPr id="8" name="Segnaposto contenuto 1">
            <a:extLst>
              <a:ext uri="{FF2B5EF4-FFF2-40B4-BE49-F238E27FC236}">
                <a16:creationId xmlns:a16="http://schemas.microsoft.com/office/drawing/2014/main" id="{9AB0625A-FAE1-8DE2-F0AB-B5C6AD0CECF8}"/>
              </a:ext>
            </a:extLst>
          </p:cNvPr>
          <p:cNvSpPr>
            <a:spLocks noGrp="1"/>
          </p:cNvSpPr>
          <p:nvPr>
            <p:ph idx="1"/>
          </p:nvPr>
        </p:nvSpPr>
        <p:spPr>
          <a:xfrm>
            <a:off x="482602" y="5992318"/>
            <a:ext cx="8194038" cy="467360"/>
          </a:xfrm>
        </p:spPr>
        <p:txBody>
          <a:bodyPr>
            <a:normAutofit/>
          </a:bodyPr>
          <a:lstStyle/>
          <a:p>
            <a:pPr marL="0" indent="0">
              <a:buNone/>
            </a:pPr>
            <a:r>
              <a:rPr lang="it-IT" sz="1400" b="0" i="1" dirty="0"/>
              <a:t>Fonte: </a:t>
            </a:r>
            <a:r>
              <a:rPr lang="it-IT" sz="1400" b="0" dirty="0" err="1"/>
              <a:t>Australian</a:t>
            </a:r>
            <a:r>
              <a:rPr lang="it-IT" sz="1400" b="0" dirty="0"/>
              <a:t> Strategic Policy Institute – </a:t>
            </a:r>
            <a:r>
              <a:rPr lang="it-IT" sz="1400" b="0" dirty="0" err="1"/>
              <a:t>C.ritical</a:t>
            </a:r>
            <a:r>
              <a:rPr lang="it-IT" sz="1400" b="0" dirty="0"/>
              <a:t> </a:t>
            </a:r>
            <a:r>
              <a:rPr lang="it-IT" sz="1400" b="0" dirty="0" err="1"/>
              <a:t>technology</a:t>
            </a:r>
            <a:r>
              <a:rPr lang="it-IT" sz="1400" b="0" dirty="0"/>
              <a:t> tracker</a:t>
            </a:r>
          </a:p>
        </p:txBody>
      </p:sp>
      <p:sp>
        <p:nvSpPr>
          <p:cNvPr id="2" name="Rectangle 1">
            <a:extLst>
              <a:ext uri="{FF2B5EF4-FFF2-40B4-BE49-F238E27FC236}">
                <a16:creationId xmlns:a16="http://schemas.microsoft.com/office/drawing/2014/main" id="{DE4FB855-EF74-4ABD-0313-F65A2450247D}"/>
              </a:ext>
            </a:extLst>
          </p:cNvPr>
          <p:cNvSpPr>
            <a:spLocks noChangeArrowheads="1"/>
          </p:cNvSpPr>
          <p:nvPr/>
        </p:nvSpPr>
        <p:spPr bwMode="auto">
          <a:xfrm>
            <a:off x="1658686" y="1328430"/>
            <a:ext cx="8218968" cy="369332"/>
          </a:xfrm>
          <a:prstGeom prst="rect">
            <a:avLst/>
          </a:prstGeom>
          <a:noFill/>
        </p:spPr>
        <p:txBody>
          <a:bodyPr wrap="square">
            <a:spAutoFit/>
          </a:bodyPr>
          <a:lstStyle/>
          <a:p>
            <a:r>
              <a:rPr lang="it-IT" altLang="it-IT" i="1" dirty="0">
                <a:latin typeface="Futura-MediumItalic"/>
              </a:rPr>
              <a:t>(Traiettorie di carriera degli autori all'interno dei documenti più citati) </a:t>
            </a:r>
          </a:p>
        </p:txBody>
      </p:sp>
    </p:spTree>
    <p:extLst>
      <p:ext uri="{BB962C8B-B14F-4D97-AF65-F5344CB8AC3E}">
        <p14:creationId xmlns:p14="http://schemas.microsoft.com/office/powerpoint/2010/main" val="110365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D556D9A8-6503-E96A-597F-F84E74BF4B67}"/>
              </a:ext>
            </a:extLst>
          </p:cNvPr>
          <p:cNvSpPr>
            <a:spLocks noGrp="1"/>
          </p:cNvSpPr>
          <p:nvPr>
            <p:ph type="sldNum" sz="quarter" idx="12"/>
          </p:nvPr>
        </p:nvSpPr>
        <p:spPr/>
        <p:txBody>
          <a:bodyPr/>
          <a:lstStyle/>
          <a:p>
            <a:fld id="{54E9E950-B692-4710-B96A-7F538B3DAFD9}" type="slidenum">
              <a:rPr lang="it-IT" smtClean="0"/>
              <a:t>5</a:t>
            </a:fld>
            <a:endParaRPr lang="it-IT" dirty="0"/>
          </a:p>
        </p:txBody>
      </p:sp>
      <p:sp>
        <p:nvSpPr>
          <p:cNvPr id="4" name="Titolo 3">
            <a:extLst>
              <a:ext uri="{FF2B5EF4-FFF2-40B4-BE49-F238E27FC236}">
                <a16:creationId xmlns:a16="http://schemas.microsoft.com/office/drawing/2014/main" id="{1493306A-C6D3-A396-1663-51F4AA5FADB4}"/>
              </a:ext>
            </a:extLst>
          </p:cNvPr>
          <p:cNvSpPr>
            <a:spLocks noGrp="1"/>
          </p:cNvSpPr>
          <p:nvPr>
            <p:ph type="title"/>
          </p:nvPr>
        </p:nvSpPr>
        <p:spPr/>
        <p:txBody>
          <a:bodyPr/>
          <a:lstStyle/>
          <a:p>
            <a:r>
              <a:rPr lang="en-US" dirty="0"/>
              <a:t>Focus </a:t>
            </a:r>
            <a:r>
              <a:rPr lang="en-US" dirty="0" err="1"/>
              <a:t>su</a:t>
            </a:r>
            <a:r>
              <a:rPr lang="en-US" dirty="0"/>
              <a:t> </a:t>
            </a:r>
            <a:r>
              <a:rPr lang="en-US" dirty="0" err="1"/>
              <a:t>robotica</a:t>
            </a:r>
            <a:r>
              <a:rPr lang="en-US" dirty="0"/>
              <a:t> </a:t>
            </a:r>
            <a:r>
              <a:rPr lang="en-US" dirty="0" err="1"/>
              <a:t>avanzata</a:t>
            </a:r>
            <a:endParaRPr lang="it-IT" dirty="0"/>
          </a:p>
        </p:txBody>
      </p:sp>
      <p:pic>
        <p:nvPicPr>
          <p:cNvPr id="7" name="Immagine 6">
            <a:extLst>
              <a:ext uri="{FF2B5EF4-FFF2-40B4-BE49-F238E27FC236}">
                <a16:creationId xmlns:a16="http://schemas.microsoft.com/office/drawing/2014/main" id="{C8D32C2A-B2D4-C9C6-B153-3D1E1DC4DA9B}"/>
              </a:ext>
            </a:extLst>
          </p:cNvPr>
          <p:cNvPicPr>
            <a:picLocks noChangeAspect="1"/>
          </p:cNvPicPr>
          <p:nvPr/>
        </p:nvPicPr>
        <p:blipFill>
          <a:blip r:embed="rId3"/>
          <a:stretch>
            <a:fillRect/>
          </a:stretch>
        </p:blipFill>
        <p:spPr>
          <a:xfrm>
            <a:off x="183931" y="1632857"/>
            <a:ext cx="11824138" cy="4135855"/>
          </a:xfrm>
          <a:prstGeom prst="rect">
            <a:avLst/>
          </a:prstGeom>
        </p:spPr>
      </p:pic>
      <p:sp>
        <p:nvSpPr>
          <p:cNvPr id="8" name="Segnaposto contenuto 1">
            <a:extLst>
              <a:ext uri="{FF2B5EF4-FFF2-40B4-BE49-F238E27FC236}">
                <a16:creationId xmlns:a16="http://schemas.microsoft.com/office/drawing/2014/main" id="{0EF94439-1134-1678-9CCE-6CD40F74F043}"/>
              </a:ext>
            </a:extLst>
          </p:cNvPr>
          <p:cNvSpPr>
            <a:spLocks noGrp="1"/>
          </p:cNvSpPr>
          <p:nvPr>
            <p:ph idx="1"/>
          </p:nvPr>
        </p:nvSpPr>
        <p:spPr>
          <a:xfrm>
            <a:off x="482602" y="5916487"/>
            <a:ext cx="8194038" cy="467360"/>
          </a:xfrm>
        </p:spPr>
        <p:txBody>
          <a:bodyPr>
            <a:normAutofit/>
          </a:bodyPr>
          <a:lstStyle/>
          <a:p>
            <a:pPr marL="0" indent="0">
              <a:buNone/>
            </a:pPr>
            <a:r>
              <a:rPr lang="it-IT" sz="1400" b="0" i="1" dirty="0"/>
              <a:t>Fonte: </a:t>
            </a:r>
            <a:r>
              <a:rPr lang="it-IT" sz="1400" b="0" dirty="0" err="1"/>
              <a:t>Australian</a:t>
            </a:r>
            <a:r>
              <a:rPr lang="it-IT" sz="1400" b="0" dirty="0"/>
              <a:t> Strategic Policy Institute – </a:t>
            </a:r>
            <a:r>
              <a:rPr lang="it-IT" sz="1400" b="0" dirty="0" err="1"/>
              <a:t>C.ritical</a:t>
            </a:r>
            <a:r>
              <a:rPr lang="it-IT" sz="1400" b="0" dirty="0"/>
              <a:t> </a:t>
            </a:r>
            <a:r>
              <a:rPr lang="it-IT" sz="1400" b="0" dirty="0" err="1"/>
              <a:t>technology</a:t>
            </a:r>
            <a:r>
              <a:rPr lang="it-IT" sz="1400" b="0" dirty="0"/>
              <a:t> tracker</a:t>
            </a:r>
          </a:p>
        </p:txBody>
      </p:sp>
      <p:sp>
        <p:nvSpPr>
          <p:cNvPr id="5" name="CasellaDiTesto 4">
            <a:extLst>
              <a:ext uri="{FF2B5EF4-FFF2-40B4-BE49-F238E27FC236}">
                <a16:creationId xmlns:a16="http://schemas.microsoft.com/office/drawing/2014/main" id="{4DE3FBD1-ED46-9ECE-B9BA-00B10D4B7090}"/>
              </a:ext>
            </a:extLst>
          </p:cNvPr>
          <p:cNvSpPr txBox="1"/>
          <p:nvPr/>
        </p:nvSpPr>
        <p:spPr>
          <a:xfrm>
            <a:off x="1821304" y="1089288"/>
            <a:ext cx="7967272" cy="369332"/>
          </a:xfrm>
          <a:prstGeom prst="rect">
            <a:avLst/>
          </a:prstGeom>
          <a:noFill/>
        </p:spPr>
        <p:txBody>
          <a:bodyPr wrap="square">
            <a:spAutoFit/>
          </a:bodyPr>
          <a:lstStyle/>
          <a:p>
            <a:r>
              <a:rPr lang="it-IT" altLang="it-IT" i="1" dirty="0">
                <a:latin typeface="Futura-MediumItalic"/>
              </a:rPr>
              <a:t>(Traiettorie di carriera degli autori all'interno dei documenti più citati) </a:t>
            </a:r>
          </a:p>
        </p:txBody>
      </p:sp>
    </p:spTree>
    <p:extLst>
      <p:ext uri="{BB962C8B-B14F-4D97-AF65-F5344CB8AC3E}">
        <p14:creationId xmlns:p14="http://schemas.microsoft.com/office/powerpoint/2010/main" val="3233637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EAD1EBF-D82F-7DFE-215F-95329684A7CC}"/>
              </a:ext>
            </a:extLst>
          </p:cNvPr>
          <p:cNvSpPr>
            <a:spLocks noGrp="1"/>
          </p:cNvSpPr>
          <p:nvPr>
            <p:ph type="sldNum" sz="quarter" idx="12"/>
          </p:nvPr>
        </p:nvSpPr>
        <p:spPr/>
        <p:txBody>
          <a:bodyPr/>
          <a:lstStyle/>
          <a:p>
            <a:fld id="{54E9E950-B692-4710-B96A-7F538B3DAFD9}" type="slidenum">
              <a:rPr lang="it-IT" smtClean="0"/>
              <a:t>6</a:t>
            </a:fld>
            <a:endParaRPr lang="it-IT" dirty="0"/>
          </a:p>
        </p:txBody>
      </p:sp>
      <p:sp>
        <p:nvSpPr>
          <p:cNvPr id="4" name="Titolo 3">
            <a:extLst>
              <a:ext uri="{FF2B5EF4-FFF2-40B4-BE49-F238E27FC236}">
                <a16:creationId xmlns:a16="http://schemas.microsoft.com/office/drawing/2014/main" id="{CE22A090-D003-EFDA-F5C0-A6B3E14DBFD4}"/>
              </a:ext>
            </a:extLst>
          </p:cNvPr>
          <p:cNvSpPr>
            <a:spLocks noGrp="1"/>
          </p:cNvSpPr>
          <p:nvPr>
            <p:ph type="title"/>
          </p:nvPr>
        </p:nvSpPr>
        <p:spPr/>
        <p:txBody>
          <a:bodyPr/>
          <a:lstStyle/>
          <a:p>
            <a:r>
              <a:rPr lang="it-IT" dirty="0"/>
              <a:t>L'Italia brevetta poco rispetto ai suoi principali partner…</a:t>
            </a:r>
          </a:p>
        </p:txBody>
      </p:sp>
      <p:pic>
        <p:nvPicPr>
          <p:cNvPr id="7" name="Immagine 6">
            <a:extLst>
              <a:ext uri="{FF2B5EF4-FFF2-40B4-BE49-F238E27FC236}">
                <a16:creationId xmlns:a16="http://schemas.microsoft.com/office/drawing/2014/main" id="{47080D39-1854-B723-5CC4-CF632C6E04E6}"/>
              </a:ext>
            </a:extLst>
          </p:cNvPr>
          <p:cNvPicPr>
            <a:picLocks noChangeAspect="1"/>
          </p:cNvPicPr>
          <p:nvPr/>
        </p:nvPicPr>
        <p:blipFill>
          <a:blip r:embed="rId2"/>
          <a:stretch>
            <a:fillRect/>
          </a:stretch>
        </p:blipFill>
        <p:spPr>
          <a:xfrm>
            <a:off x="3221068" y="1430712"/>
            <a:ext cx="5540375" cy="4663838"/>
          </a:xfrm>
          <a:prstGeom prst="rect">
            <a:avLst/>
          </a:prstGeom>
        </p:spPr>
      </p:pic>
      <p:sp>
        <p:nvSpPr>
          <p:cNvPr id="9" name="CasellaDiTesto 8">
            <a:extLst>
              <a:ext uri="{FF2B5EF4-FFF2-40B4-BE49-F238E27FC236}">
                <a16:creationId xmlns:a16="http://schemas.microsoft.com/office/drawing/2014/main" id="{F66C75E6-11D6-F5CD-F05B-A968DE77A32B}"/>
              </a:ext>
            </a:extLst>
          </p:cNvPr>
          <p:cNvSpPr txBox="1"/>
          <p:nvPr/>
        </p:nvSpPr>
        <p:spPr>
          <a:xfrm>
            <a:off x="3203575" y="6094550"/>
            <a:ext cx="6102350" cy="307777"/>
          </a:xfrm>
          <a:prstGeom prst="rect">
            <a:avLst/>
          </a:prstGeom>
          <a:noFill/>
        </p:spPr>
        <p:txBody>
          <a:bodyPr wrap="square">
            <a:spAutoFit/>
          </a:bodyPr>
          <a:lstStyle/>
          <a:p>
            <a:r>
              <a:rPr lang="it-IT" sz="1400" b="0" i="1" u="none" strike="noStrike" baseline="0" dirty="0">
                <a:latin typeface="Futura-MediumItalic"/>
              </a:rPr>
              <a:t>Fonte</a:t>
            </a:r>
            <a:r>
              <a:rPr lang="it-IT" sz="1400" b="0" u="none" strike="noStrike" baseline="0" dirty="0">
                <a:latin typeface="Futura-MediumItalic"/>
              </a:rPr>
              <a:t>: elaborazione CSC e t33 su dati OCSE.</a:t>
            </a:r>
            <a:endParaRPr lang="it-IT" sz="1400" dirty="0"/>
          </a:p>
        </p:txBody>
      </p:sp>
      <p:sp>
        <p:nvSpPr>
          <p:cNvPr id="11" name="CasellaDiTesto 10">
            <a:extLst>
              <a:ext uri="{FF2B5EF4-FFF2-40B4-BE49-F238E27FC236}">
                <a16:creationId xmlns:a16="http://schemas.microsoft.com/office/drawing/2014/main" id="{32AA2EE3-18C2-CD84-9B63-9DCE2FCE2136}"/>
              </a:ext>
            </a:extLst>
          </p:cNvPr>
          <p:cNvSpPr txBox="1"/>
          <p:nvPr/>
        </p:nvSpPr>
        <p:spPr>
          <a:xfrm>
            <a:off x="3203575" y="1061380"/>
            <a:ext cx="6102350" cy="369332"/>
          </a:xfrm>
          <a:prstGeom prst="rect">
            <a:avLst/>
          </a:prstGeom>
          <a:noFill/>
        </p:spPr>
        <p:txBody>
          <a:bodyPr wrap="square">
            <a:spAutoFit/>
          </a:bodyPr>
          <a:lstStyle/>
          <a:p>
            <a:r>
              <a:rPr lang="it-IT" sz="1800" b="0" i="1" u="none" strike="noStrike" baseline="0" dirty="0">
                <a:latin typeface="Futura-MediumItalic"/>
              </a:rPr>
              <a:t>(Percentuale provenienza brevetti (totale EPO))</a:t>
            </a:r>
            <a:endParaRPr lang="it-IT" dirty="0"/>
          </a:p>
        </p:txBody>
      </p:sp>
    </p:spTree>
    <p:extLst>
      <p:ext uri="{BB962C8B-B14F-4D97-AF65-F5344CB8AC3E}">
        <p14:creationId xmlns:p14="http://schemas.microsoft.com/office/powerpoint/2010/main" val="178235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EAD1EBF-D82F-7DFE-215F-95329684A7CC}"/>
              </a:ext>
            </a:extLst>
          </p:cNvPr>
          <p:cNvSpPr>
            <a:spLocks noGrp="1"/>
          </p:cNvSpPr>
          <p:nvPr>
            <p:ph type="sldNum" sz="quarter" idx="12"/>
          </p:nvPr>
        </p:nvSpPr>
        <p:spPr/>
        <p:txBody>
          <a:bodyPr/>
          <a:lstStyle/>
          <a:p>
            <a:fld id="{54E9E950-B692-4710-B96A-7F538B3DAFD9}" type="slidenum">
              <a:rPr lang="it-IT" smtClean="0"/>
              <a:t>7</a:t>
            </a:fld>
            <a:endParaRPr lang="it-IT" dirty="0"/>
          </a:p>
        </p:txBody>
      </p:sp>
      <p:sp>
        <p:nvSpPr>
          <p:cNvPr id="4" name="Titolo 3">
            <a:extLst>
              <a:ext uri="{FF2B5EF4-FFF2-40B4-BE49-F238E27FC236}">
                <a16:creationId xmlns:a16="http://schemas.microsoft.com/office/drawing/2014/main" id="{CE22A090-D003-EFDA-F5C0-A6B3E14DBFD4}"/>
              </a:ext>
            </a:extLst>
          </p:cNvPr>
          <p:cNvSpPr>
            <a:spLocks noGrp="1"/>
          </p:cNvSpPr>
          <p:nvPr>
            <p:ph type="title"/>
          </p:nvPr>
        </p:nvSpPr>
        <p:spPr/>
        <p:txBody>
          <a:bodyPr/>
          <a:lstStyle/>
          <a:p>
            <a:r>
              <a:rPr lang="it-IT" dirty="0"/>
              <a:t>…Ma nella meccanica recupera posizioni</a:t>
            </a:r>
          </a:p>
        </p:txBody>
      </p:sp>
      <p:pic>
        <p:nvPicPr>
          <p:cNvPr id="7" name="Immagine 6">
            <a:extLst>
              <a:ext uri="{FF2B5EF4-FFF2-40B4-BE49-F238E27FC236}">
                <a16:creationId xmlns:a16="http://schemas.microsoft.com/office/drawing/2014/main" id="{47080D39-1854-B723-5CC4-CF632C6E04E6}"/>
              </a:ext>
            </a:extLst>
          </p:cNvPr>
          <p:cNvPicPr>
            <a:picLocks noChangeAspect="1"/>
          </p:cNvPicPr>
          <p:nvPr/>
        </p:nvPicPr>
        <p:blipFill>
          <a:blip r:embed="rId2"/>
          <a:stretch>
            <a:fillRect/>
          </a:stretch>
        </p:blipFill>
        <p:spPr>
          <a:xfrm>
            <a:off x="3203575" y="1430712"/>
            <a:ext cx="5540375" cy="4663838"/>
          </a:xfrm>
          <a:prstGeom prst="rect">
            <a:avLst/>
          </a:prstGeom>
        </p:spPr>
      </p:pic>
      <p:sp>
        <p:nvSpPr>
          <p:cNvPr id="9" name="CasellaDiTesto 8">
            <a:extLst>
              <a:ext uri="{FF2B5EF4-FFF2-40B4-BE49-F238E27FC236}">
                <a16:creationId xmlns:a16="http://schemas.microsoft.com/office/drawing/2014/main" id="{F66C75E6-11D6-F5CD-F05B-A968DE77A32B}"/>
              </a:ext>
            </a:extLst>
          </p:cNvPr>
          <p:cNvSpPr txBox="1"/>
          <p:nvPr/>
        </p:nvSpPr>
        <p:spPr>
          <a:xfrm>
            <a:off x="3203575" y="6094550"/>
            <a:ext cx="6102350" cy="307777"/>
          </a:xfrm>
          <a:prstGeom prst="rect">
            <a:avLst/>
          </a:prstGeom>
          <a:noFill/>
        </p:spPr>
        <p:txBody>
          <a:bodyPr wrap="square">
            <a:spAutoFit/>
          </a:bodyPr>
          <a:lstStyle/>
          <a:p>
            <a:r>
              <a:rPr lang="it-IT" sz="1400" b="0" i="1" u="none" strike="noStrike" baseline="0" dirty="0">
                <a:latin typeface="Futura-MediumItalic"/>
              </a:rPr>
              <a:t>Fonte</a:t>
            </a:r>
            <a:r>
              <a:rPr lang="it-IT" sz="1400" b="0" u="none" strike="noStrike" baseline="0" dirty="0">
                <a:latin typeface="Futura-MediumItalic"/>
              </a:rPr>
              <a:t>: elaborazione CSC e t33 su dati OCSE.</a:t>
            </a:r>
            <a:endParaRPr lang="it-IT" sz="1400" dirty="0"/>
          </a:p>
        </p:txBody>
      </p:sp>
      <p:sp>
        <p:nvSpPr>
          <p:cNvPr id="11" name="CasellaDiTesto 10">
            <a:extLst>
              <a:ext uri="{FF2B5EF4-FFF2-40B4-BE49-F238E27FC236}">
                <a16:creationId xmlns:a16="http://schemas.microsoft.com/office/drawing/2014/main" id="{32AA2EE3-18C2-CD84-9B63-9DCE2FCE2136}"/>
              </a:ext>
            </a:extLst>
          </p:cNvPr>
          <p:cNvSpPr txBox="1"/>
          <p:nvPr/>
        </p:nvSpPr>
        <p:spPr>
          <a:xfrm>
            <a:off x="3044825" y="1061380"/>
            <a:ext cx="6102350" cy="369332"/>
          </a:xfrm>
          <a:prstGeom prst="rect">
            <a:avLst/>
          </a:prstGeom>
          <a:noFill/>
        </p:spPr>
        <p:txBody>
          <a:bodyPr wrap="square">
            <a:spAutoFit/>
          </a:bodyPr>
          <a:lstStyle/>
          <a:p>
            <a:r>
              <a:rPr lang="it-IT" sz="1800" b="0" i="1" u="none" strike="noStrike" baseline="0" dirty="0">
                <a:latin typeface="Futura-MediumItalic"/>
              </a:rPr>
              <a:t>(Percentuale provenienza brevetti nella meccanica)</a:t>
            </a:r>
            <a:endParaRPr lang="it-IT" dirty="0"/>
          </a:p>
        </p:txBody>
      </p:sp>
      <p:pic>
        <p:nvPicPr>
          <p:cNvPr id="6" name="Immagine 5">
            <a:extLst>
              <a:ext uri="{FF2B5EF4-FFF2-40B4-BE49-F238E27FC236}">
                <a16:creationId xmlns:a16="http://schemas.microsoft.com/office/drawing/2014/main" id="{B083757C-1DDF-9587-67FB-57EEEFD7B544}"/>
              </a:ext>
            </a:extLst>
          </p:cNvPr>
          <p:cNvPicPr>
            <a:picLocks noChangeAspect="1"/>
          </p:cNvPicPr>
          <p:nvPr/>
        </p:nvPicPr>
        <p:blipFill>
          <a:blip r:embed="rId3"/>
          <a:stretch>
            <a:fillRect/>
          </a:stretch>
        </p:blipFill>
        <p:spPr>
          <a:xfrm>
            <a:off x="3997324" y="1533525"/>
            <a:ext cx="3952875" cy="3790950"/>
          </a:xfrm>
          <a:prstGeom prst="rect">
            <a:avLst/>
          </a:prstGeom>
        </p:spPr>
      </p:pic>
    </p:spTree>
    <p:extLst>
      <p:ext uri="{BB962C8B-B14F-4D97-AF65-F5344CB8AC3E}">
        <p14:creationId xmlns:p14="http://schemas.microsoft.com/office/powerpoint/2010/main" val="147735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B4DBAF4E-88B1-8045-A0FA-19AD0E923B35}"/>
              </a:ext>
            </a:extLst>
          </p:cNvPr>
          <p:cNvSpPr>
            <a:spLocks noGrp="1"/>
          </p:cNvSpPr>
          <p:nvPr>
            <p:ph idx="1"/>
          </p:nvPr>
        </p:nvSpPr>
        <p:spPr>
          <a:xfrm>
            <a:off x="68191" y="1215146"/>
            <a:ext cx="6236061" cy="580998"/>
          </a:xfrm>
        </p:spPr>
        <p:txBody>
          <a:bodyPr>
            <a:normAutofit/>
          </a:bodyPr>
          <a:lstStyle/>
          <a:p>
            <a:r>
              <a:rPr lang="it-IT" dirty="0"/>
              <a:t>Bello e Ben Fatto (BBF) – Esportare la Dolce Vita</a:t>
            </a:r>
          </a:p>
          <a:p>
            <a:endParaRPr lang="it-IT" dirty="0"/>
          </a:p>
        </p:txBody>
      </p:sp>
      <p:sp>
        <p:nvSpPr>
          <p:cNvPr id="3" name="Segnaposto numero diapositiva 2">
            <a:extLst>
              <a:ext uri="{FF2B5EF4-FFF2-40B4-BE49-F238E27FC236}">
                <a16:creationId xmlns:a16="http://schemas.microsoft.com/office/drawing/2014/main" id="{78A59DD2-0EBC-CB31-B590-CEEF7D00B81A}"/>
              </a:ext>
            </a:extLst>
          </p:cNvPr>
          <p:cNvSpPr>
            <a:spLocks noGrp="1"/>
          </p:cNvSpPr>
          <p:nvPr>
            <p:ph type="sldNum" sz="quarter" idx="12"/>
          </p:nvPr>
        </p:nvSpPr>
        <p:spPr/>
        <p:txBody>
          <a:bodyPr/>
          <a:lstStyle/>
          <a:p>
            <a:fld id="{54E9E950-B692-4710-B96A-7F538B3DAFD9}" type="slidenum">
              <a:rPr lang="it-IT" smtClean="0"/>
              <a:t>8</a:t>
            </a:fld>
            <a:endParaRPr lang="it-IT" dirty="0"/>
          </a:p>
        </p:txBody>
      </p:sp>
      <p:sp>
        <p:nvSpPr>
          <p:cNvPr id="4" name="Titolo 3">
            <a:extLst>
              <a:ext uri="{FF2B5EF4-FFF2-40B4-BE49-F238E27FC236}">
                <a16:creationId xmlns:a16="http://schemas.microsoft.com/office/drawing/2014/main" id="{E411AFC0-ECDE-14E3-4952-2E6883595162}"/>
              </a:ext>
            </a:extLst>
          </p:cNvPr>
          <p:cNvSpPr>
            <a:spLocks noGrp="1"/>
          </p:cNvSpPr>
          <p:nvPr>
            <p:ph type="title"/>
          </p:nvPr>
        </p:nvSpPr>
        <p:spPr/>
        <p:txBody>
          <a:bodyPr/>
          <a:lstStyle/>
          <a:p>
            <a:r>
              <a:rPr lang="it-IT" dirty="0"/>
              <a:t>L’export italiano ha un potenziale elevatissimo</a:t>
            </a:r>
          </a:p>
        </p:txBody>
      </p:sp>
      <p:pic>
        <p:nvPicPr>
          <p:cNvPr id="12" name="Segnaposto contenuto 11" descr="Immagine che contiene testo, schermata, Carattere, numero&#10;&#10;Descrizione generata automaticamente">
            <a:extLst>
              <a:ext uri="{FF2B5EF4-FFF2-40B4-BE49-F238E27FC236}">
                <a16:creationId xmlns:a16="http://schemas.microsoft.com/office/drawing/2014/main" id="{C67780CF-FD04-859C-0AF2-160C8F1F99C1}"/>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0944" t="953"/>
          <a:stretch/>
        </p:blipFill>
        <p:spPr>
          <a:xfrm>
            <a:off x="68191" y="2148540"/>
            <a:ext cx="6236062" cy="3494314"/>
          </a:xfrm>
        </p:spPr>
      </p:pic>
      <p:sp>
        <p:nvSpPr>
          <p:cNvPr id="10" name="Segnaposto contenuto 1">
            <a:extLst>
              <a:ext uri="{FF2B5EF4-FFF2-40B4-BE49-F238E27FC236}">
                <a16:creationId xmlns:a16="http://schemas.microsoft.com/office/drawing/2014/main" id="{DB48CF89-5C7B-695D-B4F8-F7C54004BB18}"/>
              </a:ext>
            </a:extLst>
          </p:cNvPr>
          <p:cNvSpPr txBox="1">
            <a:spLocks/>
          </p:cNvSpPr>
          <p:nvPr/>
        </p:nvSpPr>
        <p:spPr>
          <a:xfrm>
            <a:off x="6352210" y="1200204"/>
            <a:ext cx="5771599" cy="580998"/>
          </a:xfrm>
          <a:prstGeom prst="rect">
            <a:avLst/>
          </a:prstGeom>
        </p:spPr>
        <p:txBody>
          <a:bodyPr vert="horz" lIns="91440" tIns="45720" rIns="91440" bIns="45720" rtlCol="0">
            <a:normAutofit lnSpcReduction="10000"/>
          </a:bodyPr>
          <a:lstStyle>
            <a:lvl1pPr marL="270000" indent="-285750" algn="l" defTabSz="914400" rtl="0" eaLnBrk="1" latinLnBrk="0" hangingPunct="1">
              <a:lnSpc>
                <a:spcPct val="90000"/>
              </a:lnSpc>
              <a:spcBef>
                <a:spcPts val="1000"/>
              </a:spcBef>
              <a:buFont typeface="Wingdings" panose="05000000000000000000" pitchFamily="2" charset="2"/>
              <a:buChar char="q"/>
              <a:defRPr sz="1800" b="1" kern="120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20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52000" indent="-228600" algn="l" defTabSz="914400" rtl="0" eaLnBrk="1" latinLnBrk="0" hangingPunct="1">
              <a:lnSpc>
                <a:spcPct val="90000"/>
              </a:lnSpc>
              <a:spcBef>
                <a:spcPts val="500"/>
              </a:spcBef>
              <a:buSzPct val="115000"/>
              <a:buFont typeface="Courier New" panose="02070309020205020404" pitchFamily="49" charset="0"/>
              <a:buChar char="o"/>
              <a:defRPr sz="1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20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2000" indent="-228600" algn="l" defTabSz="914400" rtl="0" eaLnBrk="1" latinLnBrk="0" hangingPunct="1">
              <a:lnSpc>
                <a:spcPct val="90000"/>
              </a:lnSpc>
              <a:spcBef>
                <a:spcPts val="500"/>
              </a:spcBef>
              <a:buFont typeface="Wingdings" panose="05000000000000000000" pitchFamily="2" charset="2"/>
              <a:buChar char="v"/>
              <a:defRPr sz="11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Automazione, Creatività e Tecnologia (ACT) - </a:t>
            </a:r>
            <a:r>
              <a:rPr lang="it-IT" dirty="0" err="1"/>
              <a:t>Ingenium</a:t>
            </a:r>
            <a:endParaRPr lang="it-IT" dirty="0"/>
          </a:p>
          <a:p>
            <a:endParaRPr lang="it-IT" dirty="0"/>
          </a:p>
        </p:txBody>
      </p:sp>
      <p:pic>
        <p:nvPicPr>
          <p:cNvPr id="14" name="Immagine 13" descr="Immagine che contiene testo, schermata, Carattere, design&#10;&#10;Descrizione generata automaticamente">
            <a:extLst>
              <a:ext uri="{FF2B5EF4-FFF2-40B4-BE49-F238E27FC236}">
                <a16:creationId xmlns:a16="http://schemas.microsoft.com/office/drawing/2014/main" id="{1042AA71-6D91-BF11-07F4-9D6F9E4D0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210" y="2168417"/>
            <a:ext cx="5771599" cy="3391542"/>
          </a:xfrm>
          <a:prstGeom prst="rect">
            <a:avLst/>
          </a:prstGeom>
        </p:spPr>
      </p:pic>
    </p:spTree>
    <p:extLst>
      <p:ext uri="{BB962C8B-B14F-4D97-AF65-F5344CB8AC3E}">
        <p14:creationId xmlns:p14="http://schemas.microsoft.com/office/powerpoint/2010/main" val="57961796"/>
      </p:ext>
    </p:extLst>
  </p:cSld>
  <p:clrMapOvr>
    <a:masterClrMapping/>
  </p:clrMapOvr>
</p:sld>
</file>

<file path=ppt/theme/theme1.xml><?xml version="1.0" encoding="utf-8"?>
<a:theme xmlns:a="http://schemas.openxmlformats.org/drawingml/2006/main" name="2018.10_ Assoconsult template  - modello (2)">
  <a:themeElements>
    <a:clrScheme name="Assoconsult">
      <a:dk1>
        <a:srgbClr val="3A3838"/>
      </a:dk1>
      <a:lt1>
        <a:srgbClr val="D6DCE4"/>
      </a:lt1>
      <a:dk2>
        <a:srgbClr val="44546A"/>
      </a:dk2>
      <a:lt2>
        <a:srgbClr val="D1E3F3"/>
      </a:lt2>
      <a:accent1>
        <a:srgbClr val="B22222"/>
      </a:accent1>
      <a:accent2>
        <a:srgbClr val="FFCC00"/>
      </a:accent2>
      <a:accent3>
        <a:srgbClr val="8FB0BA"/>
      </a:accent3>
      <a:accent4>
        <a:srgbClr val="6886A6"/>
      </a:accent4>
      <a:accent5>
        <a:srgbClr val="485578"/>
      </a:accent5>
      <a:accent6>
        <a:srgbClr val="273D5F"/>
      </a:accent6>
      <a:hlink>
        <a:srgbClr val="0563C1"/>
      </a:hlink>
      <a:folHlink>
        <a:srgbClr val="C00000"/>
      </a:folHlink>
    </a:clrScheme>
    <a:fontScheme name="Assoconsult">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ECE3FFB1-73B5-4321-89EA-AA6F21AADC26}" vid="{EEC28C85-BFBB-4925-A6DD-80922037D8E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Assoconsult template slide</Template>
  <TotalTime>3157</TotalTime>
  <Words>1155</Words>
  <Application>Microsoft Office PowerPoint</Application>
  <PresentationFormat>Widescreen</PresentationFormat>
  <Paragraphs>89</Paragraphs>
  <Slides>17</Slides>
  <Notes>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__Archivo_6fd5f1</vt:lpstr>
      <vt:lpstr>Arial</vt:lpstr>
      <vt:lpstr>Arial Unicode MS</vt:lpstr>
      <vt:lpstr>Calibri</vt:lpstr>
      <vt:lpstr>Courier New</vt:lpstr>
      <vt:lpstr>Futura-MediumItalic</vt:lpstr>
      <vt:lpstr>Wingdings</vt:lpstr>
      <vt:lpstr>2018.10_ Assoconsult template  - modello (2)</vt:lpstr>
      <vt:lpstr>Presentazione standard di PowerPoint</vt:lpstr>
      <vt:lpstr>Il contesto di riferimento</vt:lpstr>
      <vt:lpstr>La Cina verso il primato tecnologico?</vt:lpstr>
      <vt:lpstr>La posizione dominante della Cina in alcune tecnologie chiave</vt:lpstr>
      <vt:lpstr>Focus su intelligenza artificiale</vt:lpstr>
      <vt:lpstr>Focus su robotica avanzata</vt:lpstr>
      <vt:lpstr>L'Italia brevetta poco rispetto ai suoi principali partner…</vt:lpstr>
      <vt:lpstr>…Ma nella meccanica recupera posizioni</vt:lpstr>
      <vt:lpstr>L’export italiano ha un potenziale elevatissimo</vt:lpstr>
      <vt:lpstr>Italia estremamente competitiva sui mercati internazionali</vt:lpstr>
      <vt:lpstr>Gli strumenti da attivare per la realizzazione del potenziale</vt:lpstr>
      <vt:lpstr>La timeline dello sviluppo sostenibile</vt:lpstr>
      <vt:lpstr>Le componenti legate alla sostenibilità nel PNRR</vt:lpstr>
      <vt:lpstr>Le imprese italiane sono posizionate a metà  di un potenziale percorso di servitizzazione </vt:lpstr>
      <vt:lpstr>Perché la meccanica? Per l’elevata vocazione innovativa</vt:lpstr>
      <vt:lpstr>La punta di diamante dell'innovazione nella manifattura italiana</vt:lpstr>
      <vt:lpstr>Presentazione standard di PowerPoint</vt:lpstr>
    </vt:vector>
  </TitlesOfParts>
  <Company>Assoconsult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Lucia De Sario - Assoconsult</dc:creator>
  <cp:lastModifiedBy>Buccellato Tullio</cp:lastModifiedBy>
  <cp:revision>16</cp:revision>
  <cp:lastPrinted>2017-07-28T09:52:06Z</cp:lastPrinted>
  <dcterms:created xsi:type="dcterms:W3CDTF">2022-05-31T09:55:49Z</dcterms:created>
  <dcterms:modified xsi:type="dcterms:W3CDTF">2023-06-09T08:36:34Z</dcterms:modified>
</cp:coreProperties>
</file>